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57" r:id="rId4"/>
    <p:sldId id="265" r:id="rId5"/>
    <p:sldId id="266" r:id="rId6"/>
    <p:sldId id="267" r:id="rId7"/>
    <p:sldId id="284" r:id="rId8"/>
    <p:sldId id="268" r:id="rId9"/>
    <p:sldId id="283" r:id="rId10"/>
    <p:sldId id="286" r:id="rId11"/>
    <p:sldId id="290" r:id="rId12"/>
    <p:sldId id="287" r:id="rId13"/>
    <p:sldId id="276" r:id="rId14"/>
    <p:sldId id="288" r:id="rId15"/>
    <p:sldId id="289" r:id="rId16"/>
    <p:sldId id="291" r:id="rId17"/>
    <p:sldId id="292" r:id="rId18"/>
    <p:sldId id="273" r:id="rId19"/>
    <p:sldId id="275" r:id="rId20"/>
    <p:sldId id="278" r:id="rId21"/>
    <p:sldId id="277" r:id="rId22"/>
    <p:sldId id="301" r:id="rId23"/>
    <p:sldId id="300" r:id="rId24"/>
    <p:sldId id="281" r:id="rId25"/>
    <p:sldId id="279" r:id="rId26"/>
    <p:sldId id="280" r:id="rId27"/>
    <p:sldId id="293" r:id="rId28"/>
    <p:sldId id="294" r:id="rId29"/>
    <p:sldId id="295" r:id="rId30"/>
    <p:sldId id="296" r:id="rId31"/>
    <p:sldId id="297" r:id="rId32"/>
    <p:sldId id="302" r:id="rId33"/>
    <p:sldId id="303" r:id="rId34"/>
    <p:sldId id="298" r:id="rId35"/>
    <p:sldId id="299" r:id="rId36"/>
    <p:sldId id="30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2" autoAdjust="0"/>
    <p:restoredTop sz="94660"/>
  </p:normalViewPr>
  <p:slideViewPr>
    <p:cSldViewPr snapToGrid="0">
      <p:cViewPr>
        <p:scale>
          <a:sx n="75" d="100"/>
          <a:sy n="75" d="100"/>
        </p:scale>
        <p:origin x="87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14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177 1 24575,'-6'17'0,"-1"12"0,-3 9 0,-6 10 0,-2 2 0,-2 2 0,3-3 0,2-3 0,3-5 0,0 4 0,1-5 0,1-5 0,-1-6 0,0-10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2.8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24575,'2'3'0,"0"0"0,0-1 0,-1 1 0,1 0 0,-1 0 0,1 0 0,1 5 0,4 10 0,34 79 0,-5 2 0,-3 2 0,25 142 0,57 183 26,24-8-76,-81-247-38,165 498-1724,-195-583-4455</inkml:trace>
  <inkml:trace contextRef="#ctx0" brushRef="#br0" timeOffset="1">982 1644 24575,'0'2'0,"3"22"0,1 12 0,3 15 0,0 18 0,-1 7 0,1 4 0,5 9 0,4 15 0,1 10 0,2-14 0,2-24 0,7-43 0,7-44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3.1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568 1 24575,'-5'2'0,"1"1"0,0 0 0,-1 0 0,1 0 0,1 1 0,-1-1 0,0 1 0,1 0 0,0 0 0,-4 6 0,-22 48 0,24-47 0,-108 301 41,26 7-190,76-277 94,-91 407-425,-25 91 146,104-468 334,23-71 11,-1 1-1,1-1 1,-1 1 0,1-1-1,-1 1 1,0-1-1,0 0 1,0 1-1,1-1 1,-1 0-1,0 1 1,-1-1-1,-1 2 1,3-3-6,-1 0-1,1 0 1,-1-1 0,1 1 0,0 0 0,-1 0-1,1 0 1,0-1 0,-1 1 0,1 0-1,0 0 1,-1-1 0,1 1 0,0 0 0,0-1-1,-1 1 1,1 0 0,0-1 0,0 1-1,0 0 1,-1-1 0,1 1 0,0-1 0,0 1-1,0 0 1,0-1 0,0 1 0,0-1 0,0 1-1,0 0 1,0-1 0,-4-45-1418,4-10-4689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3.5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 0 24575,'3'3'0,"1"12"0,0 10 0,-2 6 0,1 7 0,-2-1 0,-3 2 0,-5 4 0,0-4 0,0-4 0,2-4 0,-1-6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3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151 21 24575,'14'-18'0,"-3"16"0,-7 15 0,-4 15 0,-11 20 0,-6 22 0,-3 13 0,-4 16 0,-4 11 0,0 1 0,3-7 0,4-17 0,15-22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4.1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1274 1 24575,'-20'1'0,"-1"1"0,0 0 0,1 2 0,-1 0 0,-28 11 0,-98 46 0,96-38 0,-134 63 0,-271 173 0,414-233 0,1 2 0,2 2 0,-60 59 0,90-80 0,1 0 0,1 1 0,0 0 0,0 0 0,-9 19 0,15-27 0,0 0 0,0 0 0,0 1 0,1-1 0,-1 0 0,0 1 0,1-1 0,-1 0 0,1 1 0,0-1 0,0 1 0,0-1 0,0 0 0,0 1 0,1-1 0,-1 1 0,1-1 0,0 0 0,-1 1 0,1-1 0,0 0 0,0 0 0,0 0 0,1 0 0,-1 1 0,1-2 0,-1 1 0,1 0 0,-1 0 0,1 0 0,0-1 0,0 1 0,0-1 0,3 2 0,1 1 0,1-1 0,-1 0 0,1-1 0,0 0 0,0 0 0,0 0 0,0-1 0,13 1 0,4-1 0,39-4 0,-2-5 14,1-2 0,106-31-1,120-62-218,-20-5-1651,-12-3-4315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9.7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2000 2078 24575,'-1'-1'0,"1"0"0,-1 0 0,1 1 0,-1-1 0,0 0 0,1 1 0,-1-1 0,0 1 0,0-1 0,0 1 0,1-1 0,-1 1 0,0-1 0,0 1 0,0 0 0,0-1 0,0 1 0,0 0 0,0 0 0,0 0 0,1 0 0,-1-1 0,-2 2 0,-26 3 0,-1 6 0,-1 2 0,2 0 0,-1 3 0,2 0 0,-34 24 0,24-15 0,-133 80 0,-212 170 0,379-270 0,-14 10 0,1 0 0,1 1 0,0 1 0,1 1 0,-18 25 0,32-41 0,0 0 0,0 0 0,1 1 0,-1-1 0,0 0 0,1 1 0,-1-1 0,1 0 0,-1 1 0,1-1 0,-1 1 0,1-1 0,0 1 0,0-1 0,0 0 0,0 1 0,0-1 0,0 1 0,0-1 0,1 1 0,0 2 0,0-3 0,0 0 0,0 0 0,1 0 0,-1 1 0,0-1 0,1-1 0,-1 1 0,1 0 0,-1 0 0,1 0 0,-1-1 0,1 1 0,0-1 0,-1 1 0,1-1 0,0 0 0,-1 0 0,1 1 0,3-2 0,21 0 0,-1-1 0,1-1 0,-1-1 0,0-2 0,41-14 0,-50 15 0,117-37-128,-2-6 0,166-87 0,-204 86 32,-2-5 0,-3-4 0,142-121 0,-189 142 96,55-65 0,-84 88 0,-1-1 0,0 0 0,-1-1 0,-1 0 0,-1-1 0,0 0 0,-1 0 0,5-21 0,-10 32 0,-1 0 0,0 0 0,0 0 0,-1 0 0,0 0 0,0 0 0,0 0 0,0 0 0,-1 0 0,0 0 0,-1 0 0,1 0 0,-1 1 0,0-1 0,-4-7 0,1 6 0,1 0 0,-1 1 0,0-1 0,-1 1 0,0 0 0,0 1 0,0-1 0,0 1 0,-1 0 0,-8-4 0,-11-4 0,0 1 0,-1 1 0,0 1 0,-1 2 0,-41-8 0,-43-3 4,0 5 0,-1 5 0,-152 6 0,193 7-3,0 2 0,0 4 0,1 2 0,-89 29 0,125-30-2,1 1 1,0 2 0,1 1 0,1 2 0,0 1 0,1 2 0,1 1 0,1 1 0,1 2 0,-33 35 0,49-44-3,0-1 1,1 1-1,1 1 1,0 0 0,1 0-1,1 1 1,1 0-1,0 1 1,1 0 0,1 0-1,1 0 1,-3 19-1,6-25 11,1-1-1,-1 0 1,2 1-1,0-1 1,0 0-1,1 1 0,0-1 1,1 0-1,1 0 1,0-1-1,0 1 1,1-1-1,0 0 0,0 0 1,1 0-1,1-1 1,0 0-1,0 0 1,1 0-1,14 12 0,-1-5 51,0-1 0,1 0 0,1-2 0,0 0 0,0-2 0,46 15 0,-6-7 51,103 16 0,-39-15-109,133 2 0,-181-20 0,1-3 0,149-23 0,-199 18 0,-1 0 0,-1-2 0,0-1 0,0-2 0,-1 0 0,0-2 0,39-25 0,-48 26 0,-1-1 0,-1-1 0,0-1 0,-1 0 0,0-1 0,-2 0 0,1-1 0,-2-1 0,-1 0 0,0-1 0,9-22 0,-8 12 0,-2-1 0,-1-1 0,-1 1 0,-2-1 0,-1-1 0,2-56 0,-7 40 0,-3-1 0,-1 0 0,-18-78 0,0 45 0,19 74 0,0 1 0,0 0 0,-1 0 0,1 0 0,-2 0 0,1 0 0,-10-10 0,13 16 0,-1-1 0,0 1 0,1-1 0,-1 1 0,0-1 0,0 1 0,0 0 0,0 0 0,0 0 0,0 0 0,0 0 0,-1 1 0,1-1 0,0 0 0,0 1 0,0 0 0,-1 0 0,1-1 0,0 1 0,-1 0 0,1 1 0,0-1 0,0 0 0,-1 1 0,1-1 0,0 1 0,0 0 0,0 0 0,0 0 0,0 0 0,0 0 0,0 0 0,-3 2 0,-2 3 0,0 0 0,1 0 0,-1 1 0,1-1 0,1 1 0,-1 1 0,-5 10 0,-1 5 0,1 0 0,1 1 0,1 1 0,1-1 0,2 1 0,0 0 0,-3 31 0,2 23 0,3 83 0,3-127 0,3 0 0,0 0 0,3 0 0,1 0 0,15 52 0,-18-77 0,1 0 0,0 0 0,0 0 0,1 0 0,0-1 0,1 0 0,0 0 0,1-1 0,0 1 0,0-1 0,0-1 0,1 1 0,0-1 0,1-1 0,0 0 0,0 0 0,0 0 0,0-1 0,1-1 0,0 1 0,0-2 0,15 4 0,-12-4 0,0-1 0,0 0 0,1-1 0,-1-1 0,0 0 0,1-1 0,-1 0 0,0-1 0,0 0 0,0-1 0,21-8 0,-18 4 0,0 0 0,-1-1 0,0-1 0,-1-1 0,1 0 0,-2 0 0,0-2 0,16-16 0,-11 7 0,-1 0 0,-1 0 0,-2-2 0,0 0 0,-1-1 0,-1 0 0,-1-1 0,-1 0 0,-2 0 0,0-1 0,6-45 0,-11 42 0,0 0 0,-2 0 0,-2 1 0,0-1 0,-2 0 0,-1 1 0,-1-1 0,-2 1 0,0 0 0,-2 1 0,-1 0 0,-2 0 0,0 1 0,-2 1 0,0 0 0,-2 1 0,-1 0 0,0 2 0,-2 0 0,-1 1 0,0 0 0,-2 2 0,-25-18 0,4 8-59,-2 2 0,0 1-1,-2 3 1,-1 2 0,-92-28 0,73 31-30,0 4 0,-1 2 0,-135-5 0,151 17 90,0 2-1,0 2 1,0 3 0,1 2-1,0 3 1,1 1-1,0 3 1,1 1 0,1 3-1,-82 47 1,96-46-7,1 1 1,2 1-1,0 2 0,1 1 1,2 2-1,1 0 0,1 2 1,1 1-1,2 1 0,1 1 1,1 1-1,2 0 0,2 2 1,-24 69-1,33-77 5,1 0 0,1 1 1,1 0-1,2 0 0,0 0 1,2 0-1,2 1 0,1-1 0,0 0 1,3 0-1,0-1 0,2 1 1,1-1-1,1 0 0,1-1 1,2 0-1,1-1 0,0 0 0,2-1 1,1 0-1,32 35 0,-15-24-63,3-1-1,1-2 0,1-2 1,2-1-1,1-3 1,1-1-1,68 31 1,-21-18-116,2-4 1,178 42-1,-146-51 45,2-5 0,0-6-1,196-1 1,-228-16-28,-1-5 0,0-3-1,0-5 1,-1-4 0,133-45-1,-183 49 188,-1-1-1,0-3 0,-2-1 1,0-2-1,-1-2 1,-1-1-1,-2-1 0,40-40 1,-58 49-11,-1 0 1,0-2 0,-2 0 0,0 0-1,-1-1 1,-1-1 0,11-27-1,-16 30-9,0 0-1,-1-1 0,-1 1 1,-1-1-1,-1 0 0,-1 0 1,0 0-1,-1 0 0,-5-35 0,-1 26-89,-1 1 0,-1 0 0,-1 0 0,-1 1 0,-2 0 0,0 1 0,-2 1 0,-1 0 0,-1 0 0,0 2 0,-2 0 0,-26-25-1,4 9-215,-1 2-1,-2 2 0,-1 1 1,-2 3-1,-71-36 0,31 26 3,-2 3 0,-2 4 0,-140-33-1,100 40-53,-261-20-1,106 48 373,227 3-4,-1 3-1,-106 28 0,131-25-6,0 1 0,1 1-1,1 2 1,0 1 0,-52 37-1,62-36-4,1 0 0,1 1 0,1 1 0,1 1 1,0 0-1,2 2 0,0 0 0,-18 35 0,21-35 194,2 1 1,0 0-1,2 1 1,0 0 0,2 0-1,1 1 1,0 0-1,2 0 1,-2 48 0,6-69-112,1 0 0,-1 0 0,1 0 0,-1 0 0,1 0 1,0 0-1,1 0 0,-1 0 0,1 0 0,0-1 1,0 1-1,0-1 0,0 1 0,0-1 0,1 0 0,0 1 1,-1-1-1,1-1 0,0 1 0,1 0 0,-1-1 0,0 1 1,1-1-1,-1 0 0,1 0 0,0-1 0,0 1 0,-1-1 1,1 0-1,0 0 0,0 0 0,0 0 0,5 0 1,7 0 164,0 0 0,1-1 0,-1-1 0,0 0 0,0-1 0,0-1 1,16-5-1,9-5-182,-1-2 0,-1-1-1,0-3 1,-1 0 0,-1-3 0,-1-1 0,-2-2 0,0-1 0,38-38 0,-27 19-32,-1-3-1,-3-1 1,-2-2 0,-2-2 0,44-85-1,-48 72-93,-2-2 0,-4-1 1,-3-2-1,22-101 0,-37 131 29,-3 1 0,-1-1 0,-2 0 0,-2-1 0,-1 1 0,-3 0 0,-1 0 0,-2 0 0,-17-59 0,16 80 22,-1-1-1,0 1 0,-2 1 0,0 0 0,-2 0 0,0 1 1,-1 1-1,-26-29 0,19 27-17,-2 0 0,0 2-1,0 0 1,-2 1 0,0 2 0,-28-13 0,0 5-41,-1 3 1,-1 2-1,-1 2 1,0 3 0,0 2-1,-70-3 1,55 9 50,-1 3 0,0 3 0,0 3 0,1 3 0,-1 3 0,2 3 0,0 4 0,1 2 0,-87 39 0,109-37 17,1 2 0,1 1-1,1 3 1,1 1-1,-66 63 1,78-63-10,3 1 0,0 2 0,2 1 0,1 1 0,2 0 0,2 2 0,-28 66 0,39-81 68,1 1-1,2-1 1,0 2-1,-6 43 1,12-57-49,-1 0-1,1 0 1,1 0 0,-1 0-1,2 1 1,-1-2 0,1 1-1,0 0 1,1 0 0,0-1-1,1 1 1,0-1 0,0 0 0,10 15-1,-5-13 25,0-1-1,0 1 0,1-2 0,0 1 1,1-1-1,0-1 0,0 0 1,0-1-1,1 0 0,0 0 0,1-1 1,-1-1-1,16 4 0,9 0 97,0-2-1,0-1 0,57 0 1,-31-5-124,0-3-1,0-3 1,-1-3 0,111-29 0,-127 24-8,-1-1 0,0-3 0,-1-2 0,-1-1 0,-1-3 0,73-53 0,-99 64 1,0-1 0,-1-1 0,0 0 0,21-30 0,-32 40 0,0 0 0,-1 0 0,0-1 0,0 1 0,0-1 0,-1 1 0,0-1 0,0 0 0,0 0 0,-1 0 0,0 0 0,0 0 0,0 0 0,-1 0 0,0-1 0,0 1 0,-1 0 0,0 0 0,-2-12 0,0 14 0,1-1 0,-1 1 0,0 0 0,0 0 0,0 0 0,0 1 0,-1-1 0,1 1 0,-1 0 0,0-1 0,0 2 0,0-1 0,0 0 0,-1 1 0,1 0 0,-1 0 0,0 0 0,1 1 0,-1-1 0,-5 0 0,-9-2 0,-1 1 0,1 1 0,-33 0 0,43 1 0,1 1 0,-1 1 0,1-1 0,-1 1 0,1 1 0,-1 0 0,1 0 0,0 0 0,0 1 0,0 0 0,0 1 0,1 0 0,0 0 0,-1 1 0,1 0 0,1 0 0,-1 0 0,1 1 0,0 0 0,0 0 0,0 1 0,1-1 0,0 1 0,1 0 0,-1 1 0,-5 14 0,2 1 0,0-1 0,2 1 0,1 1 0,-4 43 0,6-14 0,4 57 0,0-99 0,-1 0 0,2 0 0,-1 0 0,1 0 0,1 0 0,0-1 0,1 1 0,6 13 0,-7-19 0,0 0 0,0-1 0,1 1 0,0-1 0,0 1 0,0-1 0,0-1 0,1 1 0,-1-1 0,1 1 0,0-1 0,0 0 0,0-1 0,0 1 0,1-1 0,-1 0 0,11 2 0,17 2 0,-1-1 0,1-2 0,45 0 0,101-12 0,-177 9 0,24-2 0,-1-1 0,-1-1 0,1-1 0,0-1 0,36-14 0,-48 14 0,-1 0 0,0 0 0,0-2 0,-1 1 0,1-1 0,-2-1 0,1 0 0,-1-1 0,-1 0 0,1 0 0,12-20 0,-14 17 0,0-1 0,-1 0 0,-1-1 0,0 1 0,-1-1 0,0-1 0,-1 1 0,-1 0 0,-1-1 0,0 0 0,-1 0 0,0 0 0,-1 1 0,-1-1 0,-1 0 0,0 0 0,-1 1 0,-1-1 0,0 1 0,-1 0 0,-1 0 0,0 1 0,-1-1 0,0 1 0,-2 1 0,1-1 0,-2 2 0,1-1 0,-2 1 0,0 1 0,0-1 0,-1 2 0,-15-11 0,2 4 0,0 2 0,-1 1 0,0 1 0,-2 1 0,1 1 0,-1 2 0,0 1 0,-1 1 0,-43-5 0,24 7 0,-1 2 0,1 2 0,0 2 0,-97 15 0,106-8 0,-1 1 0,1 2 0,-45 19 0,67-23 0,1 1 0,0 0 0,1 1 0,0 1 0,0 0 0,1 1 0,1 0 0,-1 1 0,-17 22 0,28-30 0,0-1 0,1 1 0,-1 0 0,1 0 0,0 0 0,0 0 0,0 0 0,1 1 0,-1-1 0,1 0 0,0 1 0,1-1 0,-1 1 0,1-1 0,0 9 0,0-9 0,1 0 0,0 0 0,1 0 0,-1 0 0,1 0 0,0-1 0,-1 1 0,2 0 0,-1-1 0,0 1 0,1-1 0,0 0 0,-1 0 0,1 0 0,1 0 0,-1 0 0,4 2 0,10 6 0,0-1 0,1 0 0,0-2 0,1 0 0,0-1 0,0-1 0,0-1 0,1 0 0,27 2 0,32 0 0,80-2 0,-122-4 0,24-1 0,459-13 0,-481 9 0,59-14 0,-87 16 0,0-2 0,-1 1 0,0-1 0,1-1 0,-1 0 0,-1 0 0,1-1 0,-1 0 0,0-1 0,8-7 0,-14 11 0,-1 1 0,0 0 0,0-1 0,0 1 0,0-1 0,-1 0 0,1 1 0,0-1 0,-1 0 0,0 0 0,0 0 0,0 0 0,0 0 0,0 0 0,-1 0 0,1-1 0,-1 1 0,0 0 0,0 0 0,0 0 0,-1 0 0,1-1 0,-1 1 0,1 0 0,-1 0 0,0 0 0,0 0 0,0 0 0,-1 0 0,1 0 0,-1 1 0,0-1 0,1 0 0,-1 1 0,0-1 0,-4-2 0,-3-5 0,-1 1 0,1 1 0,-2-1 0,1 2 0,-1-1 0,0 2 0,-24-11 0,10 7 0,-1 1 0,-1 1 0,1 2 0,-39-5 0,-111-1 0,138 11 0,-698 7 0,702-4 0,0 2 0,0 1 0,-64 19 0,91-22 0,0 1 0,0 0 0,1 1 0,-1 0 0,-9 7 0,15-11 0,0 1 0,0 0 0,0-1 0,0 1 0,0 0 0,1-1 0,-1 1 0,0 0 0,1 0 0,-1 0 0,0-1 0,1 1 0,-1 0 0,1 0 0,-1 0 0,1 0 0,0 0 0,-1 0 0,1 0 0,0 0 0,0 0 0,-1 0 0,1 1 0,0-1 0,0 0 0,0 0 0,1 0 0,-1 0 0,0 0 0,0 0 0,0 0 0,1 0 0,-1 0 0,1 0 0,-1 0 0,1 0 0,-1 0 0,1 0 0,-1 0 0,1-1 0,0 1 0,-1 0 0,1 0 0,0-1 0,1 2 0,5 3 0,0 0 0,1-1 0,0 0 0,0 0 0,0 0 0,0-1 0,1-1 0,-1 1 0,1-1 0,12 1 0,100 5 0,-87-7 0,928-4-844,-839-2 844,125-23 0,-223 24 0,0-2 0,27-9 0,-45 13 0,-1-1 0,1 0 0,-1 0 0,0 0 0,0-1 0,0 0 0,-1 0 0,0 0 0,1-1 0,-1 0 0,7-9 0,-9 11-1,-1-1 1,-1 1 0,1 0-1,0 0 1,-1-1 0,0 1-1,0-1 1,0 1 0,0-1-1,0 1 1,-1-1-1,0 0 1,0 1 0,0-1-1,0 0 1,0 1 0,-1-1-1,1 1 1,-1-1-1,0 0 1,0 1 0,0 0-1,-1-1 1,1 1 0,-1 0-1,0-1 1,0 1 0,0 0-1,0 0 1,-1 1-1,1-1 1,-6-4 0,-2-2 17,0 1 0,0 0 0,-1 0 0,0 1 0,0 1 0,-1 0 0,1 0 0,-15-3 0,-9-1 69,-1 1-1,1 3 1,-1 1 0,-43-1 0,-146 7 183,196 0-264,12 0-5,-29-1 0,0 3 0,-85 16 0,118-14 0,12-2 0,23-2 0,17-5 0,46-12 0,-42 7 0,1171-192-1046,-1185 197 1046,14-2 0,1 2 0,71 2 0,-112 2 0,-1 0 0,1 1 0,0-1 0,-1 0 0,1 1 0,0 0 0,-1 0 0,1 0 0,-1 0 0,4 2 0,-5-3 0,-1 0 0,0 1 0,1-1 0,-1 0 0,0 1 0,0-1 0,1 0 0,-1 1 0,0-1 0,0 1 0,0-1 0,1 0 0,-1 1 0,0-1 0,0 1 0,0-1 0,0 0 0,0 1 0,0-1 0,0 1 0,0-1 0,0 1 0,0-1 0,0 0 0,0 1 0,0-1 0,-1 1 0,1-1 0,0 0 0,0 1 0,0-1 0,0 1 0,-1-1 0,1 0 0,0 1 0,-1-1 0,-3 4 0,0 0 0,0 0 0,-1-1 0,1 0 0,-1 0 0,0 0 0,-9 4 0,-15 5 105,-1-1-1,0-2 1,0-1-1,-47 7 1,13-8 157,-81 0-1,102-7-261,1-2 0,0-2 0,0-2 0,0-2 0,1-1 0,-66-25 0,93 29 0,1-1 0,-21-12 0,31 16 0,0 0 0,0-1 0,0 1 0,0-1 0,0 1 0,0-1 0,1 0 0,-1 0 0,1 0 0,0 0 0,0-1 0,0 1 0,0 0 0,-1-6 0,3 8 0,-1 0 0,1 0 0,0-1 0,0 1 0,0 0 0,1-1 0,-1 1 0,0 0 0,0 0 0,1-1 0,-1 1 0,0 0 0,1 0 0,0 0 0,-1-1 0,1 1 0,0 0 0,-1 0 0,1 0 0,0 0 0,0 0 0,0 0 0,0 0 0,0 1 0,0-1 0,0 0 0,0 0 0,0 1 0,0-1 0,0 1 0,1-1 0,-1 1 0,0-1 0,0 1 0,2-1 0,5-1 0,0 0 0,0 0 0,1 1 0,10-1 0,-4 2 0,-1 1 0,1 1 0,0 0 0,0 1 0,-1 0 0,1 1 0,-1 1 0,0 0 0,25 14 0,3 5 0,69 51 0,-52-30 0,-2 2 0,-2 3 0,-3 2 0,83 105 0,-124-143 0,-1 1 0,-1 0 0,0 1 0,-1 0 0,10 28 0,-17-42 0,0 0 0,0 0 0,-1 1 0,1-1 0,-1 0 0,0 0 0,1 1 0,-1-1 0,0 0 0,-1 1 0,1-1 0,0 0 0,-1 1 0,1-1 0,-1 0 0,0 0 0,1 0 0,-2 3 0,0-4 0,1 1 0,0-1 0,0 0 0,-1 1 0,1-1 0,-1 0 0,1 0 0,-1 0 0,1 0 0,-1 0 0,0-1 0,0 1 0,1 0 0,-1-1 0,0 1 0,0-1 0,-3 1 0,-2-1 0,-1 0 0,0 0 0,1 0 0,-1-1 0,0-1 0,1 1 0,-1-1 0,1 0 0,-11-5 0,3-1 0,1 0 0,0-1 0,1 0 0,0-1 0,0-1 0,1 0 0,1 0 0,0-1 0,0-1 0,1 0 0,1 0 0,-11-20 0,7 9 0,1 0 0,2-1 0,0-1 0,1 0 0,2 0 0,-8-47 0,14 63 0,0 0 0,1 0 0,-1 0 0,2 0 0,0 0 0,0 0 0,1 0 0,0 0 0,0 0 0,1 1 0,1-1 0,-1 1 0,2 0 0,7-14 0,-6 16 0,-1-1 0,1 1 0,1 1 0,-1-1 0,1 1 0,0 0 0,1 1 0,-1 0 0,1 0 0,0 0 0,0 1 0,1 0 0,-1 1 0,1 0 0,0 0 0,9-1 0,-7 2 0,0 0 0,0 1 0,0 0 0,0 1 0,0 0 0,0 1 0,0 0 0,0 1 0,18 4 0,-23-3 0,1-1 0,-1 1 0,1-1 0,-1 2 0,0-1 0,0 1 0,-1 0 0,1 0 0,-1 0 0,0 1 0,0 0 0,0 0 0,-1 0 0,0 1 0,0 0 0,6 10 0,-4-2 0,0 0 0,0 1 0,-1-1 0,-1 1 0,-1 0 0,0 0 0,-1 1 0,-1-1 0,0 1 0,-1-1 0,0 1 0,-2-1 0,1 0 0,-2 1 0,0-1 0,-1 0 0,-1-1 0,0 1 0,-8 15 0,4-13 0,0-1 0,-1 0 0,0-1 0,-2 0 0,0-1 0,0 0 0,-1-1 0,-1 0 0,0-1 0,-1-1 0,0 0 0,0-1 0,-2-1 0,1 0 0,-32 11 0,17-10 0,-1-1 0,0-2 0,-1-1 0,1-1 0,-1-2 0,0-1 0,0-2 0,0-1 0,-35-6 0,60 6 0,0-1 0,0 0 0,0-1 0,0 0 0,1 0 0,-1 0 0,1-1 0,0 0 0,0-1 0,0 1 0,1-2 0,0 1 0,0 0 0,0-1 0,-9-12 0,12 14 0,0-1 0,1 1 0,0-1 0,0 1 0,0-1 0,0 0 0,1 1 0,-1-1 0,1 0 0,1 0 0,-1 0 0,1 0 0,0 0 0,0 0 0,0 0 0,0 0 0,1 0 0,0 0 0,0 0 0,1 0 0,-1 0 0,1 1 0,0-1 0,0 0 0,1 1 0,-1 0 0,4-5 0,3-3 0,1-1 0,0 2 0,1 0 0,0 0 0,0 1 0,1 0 0,17-10 0,-6 6 0,0 2 0,1 0 0,42-13 0,-4 7 0,0 3 0,104-10 0,-135 20 0,0 2 0,1 2 0,-1 0 0,57 8 0,-79-6 0,-1 1 0,0 0 0,1 0 0,-1 1 0,0 0 0,0 1 0,0 0 0,-1 0 0,1 0 0,-1 1 0,0 0 0,0 0 0,-1 1 0,0 0 0,0 0 0,0 1 0,-1 0 0,1 0 0,-2 0 0,1 0 0,-1 1 0,5 12 0,-4-7 0,0 0 0,-1 0 0,-1 1 0,0 0 0,-1-1 0,-1 1 0,0 0 0,-1 0 0,0 0 0,-1 0 0,0 0 0,-1 0 0,-1-1 0,-1 1 0,1-1 0,-2 1 0,-6 12 0,3-10 0,-1 0 0,-1 0 0,-1-2 0,0 1 0,0-1 0,-2-1 0,1 0 0,-2 0 0,0-2 0,0 0 0,-1 0 0,-27 13 0,13-8 0,-2-1 0,0-2 0,-1-1 0,0-2 0,-1-1 0,-35 5 0,64-13 0,1-1 0,-1 0 0,0 1 0,1-2 0,-1 1 0,1 0 0,-1-1 0,1 1 0,-7-3 0,9 2 0,0 1 0,0-1 0,0 1 0,0-1 0,0 0 0,0 1 0,0-1 0,0 0 0,1 0 0,-1 0 0,0 0 0,0 1 0,1-1 0,-1 0 0,1 0 0,-1 0 0,1-1 0,-1 1 0,1 0 0,-1-2 0,1-2 0,0 1 0,0-1 0,1 1 0,0 0 0,0-1 0,0 1 0,0-1 0,1 1 0,-1 0 0,1 0 0,0 0 0,1 0 0,-1 0 0,4-4 0,19-27 0,1 1 0,2 2 0,1 0 0,2 2 0,47-37 0,-37 37 0,1 1 0,1 2 0,2 2 0,63-26 0,-64 36 0,1 2 0,0 2 0,1 2 0,0 2 0,0 2 0,79 2 0,-110 3 0,0 0 0,-1 1 0,1 1 0,-1 0 0,1 1 0,-1 0 0,15 7 0,-23-8 0,-1 1 0,0 0 0,0 0 0,0 0 0,0 1 0,0-1 0,-1 1 0,1 0 0,-1 1 0,0-1 0,-1 1 0,1 0 0,-1 0 0,0 0 0,0 0 0,0 1 0,-1-1 0,0 1 0,3 10 0,-2-4 0,-1 1 0,-1 1 0,0-1 0,-1 0 0,0 0 0,-1 0 0,0 0 0,-1 0 0,-1 0 0,0 0 0,0 0 0,-2-1 0,1 0 0,-2 0 0,-11 20 0,-1-2 0,-1-1 0,-2 0 0,-1-2 0,-46 45 0,7-18-87,-2-2 0,-3-3 0,-132 75 0,74-59-87,-183 68 0,284-124 174,-60 20 0,77-28 0,0 1 0,-1-1 0,1 0 0,0 0 0,-1 0 0,1-1 0,0 0 0,-1 0 0,-8-2 0,14 1 0,1 1 0,-1 0 0,0 0 0,1 0 0,-1-1 0,1 1 0,-1 0 0,1-1 0,-1 1 0,0-1 0,1 1 0,-1-1 0,1 1 0,0-1 0,-1 1 0,1-1 0,-1 1 0,1-1 0,0 1 0,-1-1 0,1 0 0,0 1 0,0-1 0,-1 1 0,1-1 0,0 0 0,0 1 0,0-1 0,0 0 0,0 0 0,0 1 0,0-1 0,0 0 0,0 1 0,0-1 0,0 0 0,0 1 0,1-1 0,-1 1 0,0-1 0,1 0 0,-1 1 0,0-1 0,1 1 0,-1-1 0,0 0 0,1 1 0,-1-1 0,1 1 0,0-1 0,28-30 0,-2 10 39,2 2 0,0 0 0,1 2 0,36-15 0,129-45 330,-186 74-353,19-7 87,-2 0-96,40-9-1,-111 34-6,-3 3 0,-639 165-754,-9-48-390,317-72 597,57-13 452,-73 1 95,323-47 0,60-6 0,14-3 0,10 0 0,0 0 0,0 1 0,0 0 0,1 1 0,14-2 0,12-4 0,-30 7-9,516-107 2462,-504 107-2421,0 0 0,23 1 0,-42 1-32,-1-1 0,1 1 0,-1 0 0,0 0 0,1 1 0,-1-1 0,1 0 0,-1 0 0,0 1 0,1-1 0,-1 1 0,1-1 0,-1 1 0,0-1 0,0 1 0,1 0 0,-1 0 0,0 0 0,0-1 0,0 1 0,2 2 0,-3-2 0,0 0 0,0 0 0,0 0 0,0 0 0,0 0 0,-1 0 0,1 0 0,0 0 0,0 0 0,-1 0 0,1 0 0,0 0 0,-1 0 0,1 0 0,-1 0 0,1 0 0,-1-1 0,0 1 0,1 0 0,-1 0 0,0-1 0,0 2 0,-8 6 0,0 0 0,-1-1 0,-18 11 0,-14 5 0,-2-2 0,0-2 0,-54 15 0,-148 29 0,129-36 0,-2-6 0,-147 8 0,246-28 0,1-1 0,-1-1 0,1-1 0,-1 0 0,1-2 0,-31-9 0,46 12 0,-1-1 0,1 1 0,-1-1 0,1 0 0,0-1 0,0 1 0,0-1 0,0 0 0,0 0 0,1 0 0,-1 0 0,1-1 0,0 0 0,0 1 0,0-1 0,1 0 0,-1 0 0,1-1 0,0 1 0,0 0 0,0-1 0,1 1 0,-1-1 0,1 0 0,0 1 0,1-1 0,-1 0 0,1 0 0,0 0 0,0 1 0,1-7 0,2-3 0,0-1 0,0 1 0,2 0 0,0 1 0,0-1 0,1 1 0,1 0 0,13-20 0,0 5 0,1 0 0,40-39 0,-33 42 5,1 0-1,1 2 1,2 1-1,0 1 1,1 2 0,1 1-1,0 2 1,62-19-1,-3 8-72,1 4 0,116-13-1,-90 21-114,1 5 0,202 10 0,-245 6 132,0 3 0,-1 4 1,0 3-1,-2 3 0,91 36 1,-128-39 50,-1 1 0,-1 2 0,-1 1 0,0 2 0,-2 1 0,42 38 0,-58-45 0,-1 0 0,-1 0 0,-1 2 0,0 0 0,-1 0 0,-1 1 0,-1 1 0,-1 0 0,0 0 0,-2 1 0,0 0 0,-2 1 0,5 23 0,-8-20 63,0 0 1,-2 0 0,-1 0-1,-1 0 1,-1 0-1,-1 0 1,-13 48 0,6-38 37,-3 0 1,-1 0 0,-1-2 0,-31 51-1,25-47-101,18-28 0,6-6 0,12-10 0,-11 5 0,93-44 0,1 4 0,189-54 0,215-10 0,-479 102 0,2-1 0,1 1 0,0 1 0,-1 1 0,1 1 0,48 5 0,-70-4 0,1 1 0,-1 0 0,0 0 0,1 1 0,-1-1 0,0 1 0,0 0 0,0 0 0,0 1 0,0-1 0,-1 1 0,1-1 0,-1 1 0,0 0 0,1 1 0,-1-1 0,4 6 0,-5-4 0,1 0 0,-1 0 0,-1 0 0,1 0 0,-1 0 0,1 0 0,-2 1 0,1-1 0,0 0 0,-1 0 0,0 1 0,-1 9 0,-2 2 0,-1 1 0,-1-1 0,0 0 0,-1-1 0,-1 1 0,0-1 0,-15 22 0,2-9 0,0-2 0,-2-1 0,-1 0 0,-1-2 0,-1 0 0,-2-2 0,0-1 0,-1-1 0,-1-1 0,0-2 0,-43 19 0,-6-4 0,-2-2 0,-1-5 0,-112 22 0,128-34 0,-69 6 0,127-19 0,0 1 0,0-1 0,-1 0 0,1-1 0,0 0 0,0 0 0,-13-4 0,17 4 0,0-1 0,0 1 0,0-1 0,0 0 0,1 0 0,-1 0 0,0 0 0,1 0 0,0 0 0,-1-1 0,1 1 0,0-1 0,0 0 0,1 1 0,-1-1 0,0 0 0,1 0 0,-2-4 0,0-4 0,-1 0 0,2-1 0,0 1 0,0 0 0,1-1 0,0 1 0,1-1 0,0 1 0,1-1 0,1 1 0,-1-1 0,2 1 0,0 0 0,0 0 0,1 0 0,0 0 0,1 1 0,0 0 0,1 0 0,0 0 0,0 0 0,1 1 0,0 0 0,1 1 0,0-1 0,0 1 0,1 1 0,0 0 0,0 0 0,1 1 0,0 0 0,0 0 0,0 1 0,12-3 0,6-1 0,0 1 0,1 2 0,40-4 0,92 1 0,-137 8 0,78-1 0,150 15 0,-217-9 0,0 1 0,0 2 0,0 2 0,-1 1 0,-1 1 0,0 3 0,60 32 0,-80-38 0,-1 1 0,0 0 0,0 1 0,-1 0 0,-1 1 0,0 0 0,0 0 0,-1 1 0,-1 0 0,0 1 0,0 0 0,-1 1 0,-1-1 0,0 1 0,-1 0 0,-1 1 0,0-1 0,-1 1 0,0 0 0,-1-1 0,-1 1 0,-1 0 0,0 0 0,0 0 0,-2 0 0,0 0 0,-1 0 0,-6 23 0,3-20 0,0-1 0,0 1 0,-2-1 0,0 0 0,-1-1 0,-16 23 0,19-32 0,0 1 0,0-1 0,-1-1 0,0 1 0,0-1 0,0 0 0,-1-1 0,0 0 0,0 0 0,0 0 0,-1-1 0,1-1 0,-1 1 0,-16 3 0,18-6 0,0 1 0,-1-1 0,1 0 0,-1-1 0,0 0 0,1 0 0,-1-1 0,-10-1 0,15 1 0,-1-1 0,1 1 0,-1-1 0,1 1 0,0-1 0,0 0 0,0 0 0,0 0 0,0-1 0,0 1 0,0-1 0,1 1 0,-1-1 0,1 0 0,0 0 0,0 0 0,0 0 0,-3-7 0,-3-11 0,1 0 0,1-1 0,1 0 0,1 0 0,1 0 0,1 0 0,1-23 0,-4-34 0,-8 111 0,0-8 0,-1 1 0,-1-2 0,-1 0 0,-1-1 0,-1 0 0,0-1 0,-2-2 0,0 0 0,-2-1 0,0-1 0,-1 0 0,0-2 0,-1-1 0,-1-1 0,0-1 0,-1-2 0,0 0 0,-1-1 0,0-2 0,-51 7 0,70-13 0,-1 0 0,1 0 0,0-1 0,0-1 0,-1 1 0,-9-3 0,15 2 0,0 0 0,0 0 0,0 0 0,0 0 0,0-1 0,1 1 0,-1-1 0,0 0 0,1 0 0,-1 0 0,1 0 0,0 0 0,0 0 0,0-1 0,0 1 0,0-1 0,0 1 0,1-1 0,-3-4 0,-1-7 0,0-1 0,1 0 0,1 0 0,0 0 0,1 0 0,0 0 0,1-19 0,2 0 0,1 0 0,8-41 0,-7 61 0,1 1 0,0-1 0,1 1 0,1 0 0,0 0 0,0 0 0,1 1 0,1 0 0,0 0 0,1 1 0,0 0 0,0 1 0,1 0 0,1 0 0,0 1 0,0 1 0,0-1 0,24-10 0,-16 9 0,1 1 0,0 1 0,1 0 0,0 2 0,0 1 0,1 0 0,-1 2 0,1 0 0,0 2 0,0 0 0,36 4 0,-46-2 0,1 1 0,-1 1 0,-1 0 0,1 0 0,0 1 0,-1 1 0,0 0 0,0 1 0,0 0 0,-1 0 0,0 1 0,0 0 0,-1 1 0,1 0 0,-2 1 0,1 0 0,12 18 0,-9-8 0,0 0 0,-2 1 0,-1 0 0,0 1 0,-1 0 0,-2 0 0,0 1 0,6 42 0,-6-28 0,-2 0 0,-2 1 0,-3 60 0,0-86 0,-1-1 0,0 1 0,-1 0 0,0-1 0,-1 0 0,0 0 0,-6 12 0,6-16 0,1 0 0,-2 0 0,1-1 0,0 0 0,-1 0 0,0 0 0,0 0 0,-1-1 0,1 0 0,-1 0 0,0 0 0,-9 4 0,-2-1 0,-1-1 0,1-1 0,-1 0 0,0-1 0,-1-1 0,-20 1 0,-113-4 0,142 0 0,-17-1 0,-1-1 0,0-1 0,1-2 0,-29-8 0,42 8 0,-1 0 0,1-1 0,0-1 0,0 0 0,1-1 0,-1 0 0,2-1 0,-20-17 0,15 8 0,2 0 0,-1-1 0,2 0 0,1-2 0,0 1 0,1-2 0,2 1 0,0-2 0,1 1 0,2-1 0,0-1 0,-5-28 0,1-23 0,2-1 0,3-114 0,4 147 0,3 0 0,1 0 0,2 0 0,2 1 0,13-48 0,-16 83 0,-1 1 0,1 0 0,0-1 0,0 1 0,1 0 0,0 1 0,8-11 0,-11 15 0,0 0 0,-1 0 0,1 0 0,0 0 0,0 0 0,0 0 0,0 1 0,0-1 0,0 0 0,0 1 0,1-1 0,-1 0 0,0 1 0,0-1 0,0 1 0,1 0 0,-1 0 0,0-1 0,0 1 0,1 0 0,-1 0 0,0 0 0,0 0 0,1 0 0,-1 0 0,0 1 0,0-1 0,1 0 0,-1 1 0,0-1 0,0 1 0,0-1 0,0 1 0,1-1 0,-1 1 0,0 0 0,0 0 0,0-1 0,0 1 0,-1 0 0,1 0 0,0 0 0,0 0 0,0 0 0,-1 0 0,2 1 0,-1 2 0,-12-14 0,-14-21 0,-10-24 0,-53-115 0,-10-70 0,86 209 0,-84-249 0,80 221 0,2-2 0,-10-109 0,26 49 0,2 40 0,-2 41 0,14-75 0,-2 18 0,21-146 0,-28 197 0,3-38 141,-6 49-93,0 0 0,12-40-1,-13 64-197,1 0 0,0 1 0,0-1 1,1 1-1,1 0 0,0 0 0,0 1 0,1-1 0,0 1 0,15-14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14.4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24575,'3'1'0,"-1"0"0,1 0 0,-1 0 0,1 0 0,-1 1 0,0-1 0,1 1 0,-1 0 0,0-1 0,0 1 0,0 0 0,0 0 0,0 0 0,2 4 0,5 4 0,15 11 0,2-1 0,0-1 0,2-1 0,0-2 0,45 20 0,-49-24 0,45 18 0,1-2 0,1-4 0,93 20 0,223 26 0,-328-61 0,25 4-1365,-25-4-5461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14.8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24575,'0'3'0,"6"4"0,4 4 0,19 5 0,15 9 0,17 6 0,14 6 0,-4-3 0,-11-7 0,-16-6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15.1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190 1 24575,'-8'0'0,"-7"3"0,-5 3 0,-9 11 0,-2 6 0,1 7 0,1 0 0,1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0.7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24575,'0'1690'-578,"0"-2005"-691,0 193-5075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1.1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391 0 24575,'-3'15'0,"-4"15"0,-3 30 0,-9 33 0,-13 35 0,-6 36 0,-6 27 0,-4 23-718,4 11 718,6-3 0,3-8 0,6-21 0,4-39 0,7-61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1.4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24575,'0'3'0,"0"9"0,0 18 0,0 8 0,0 19 0,3 29 0,3 33 0,8 34 0,3 32 0,2 22 0,-2 12-784,1-1 784,-2-32 0,-3-43 0,-5-62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1.8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24575,'0'2536'-2437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06:58:22.1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24575,'0'14'0,"0"17"0,0 11 0,0 16 0,0 27 0,0 33 0,0 29 0,0 24 0,6 11 0,5 1 0,0-28 0,-1-46 0,-3-59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59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8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52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73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1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89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6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2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7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32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7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32.png"/><Relationship Id="rId21" Type="http://schemas.openxmlformats.org/officeDocument/2006/relationships/image" Target="../media/image41.png"/><Relationship Id="rId34" Type="http://schemas.openxmlformats.org/officeDocument/2006/relationships/customXml" Target="../ink/ink16.xml"/><Relationship Id="rId7" Type="http://schemas.openxmlformats.org/officeDocument/2006/relationships/image" Target="../media/image34.png"/><Relationship Id="rId12" Type="http://schemas.openxmlformats.org/officeDocument/2006/relationships/customXml" Target="../ink/ink5.xml"/><Relationship Id="rId17" Type="http://schemas.openxmlformats.org/officeDocument/2006/relationships/image" Target="../media/image39.png"/><Relationship Id="rId25" Type="http://schemas.openxmlformats.org/officeDocument/2006/relationships/image" Target="../media/image43.png"/><Relationship Id="rId33" Type="http://schemas.openxmlformats.org/officeDocument/2006/relationships/image" Target="../media/image47.png"/><Relationship Id="rId2" Type="http://schemas.openxmlformats.org/officeDocument/2006/relationships/image" Target="../media/image31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40.png"/><Relationship Id="rId31" Type="http://schemas.openxmlformats.org/officeDocument/2006/relationships/image" Target="../media/image46.png"/><Relationship Id="rId4" Type="http://schemas.openxmlformats.org/officeDocument/2006/relationships/customXml" Target="../ink/ink1.xml"/><Relationship Id="rId9" Type="http://schemas.openxmlformats.org/officeDocument/2006/relationships/image" Target="../media/image35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44.png"/><Relationship Id="rId30" Type="http://schemas.openxmlformats.org/officeDocument/2006/relationships/customXml" Target="../ink/ink14.xml"/><Relationship Id="rId35" Type="http://schemas.openxmlformats.org/officeDocument/2006/relationships/image" Target="../media/image48.png"/><Relationship Id="rId8" Type="http://schemas.openxmlformats.org/officeDocument/2006/relationships/customXml" Target="../ink/ink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xilinx.com/r/en-US/ug908-vivado-programming-debugging/Modifying-Properties-on-the-Debug-Core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3446073" y="2242799"/>
            <a:ext cx="5299854" cy="2096590"/>
          </a:xfrm>
          <a:prstGeom prst="roundRect">
            <a:avLst>
              <a:gd name="adj" fmla="val 6009"/>
            </a:avLst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tx1"/>
            </a:solidFill>
          </a:ln>
          <a:effectLst>
            <a:innerShdw blurRad="101600" dist="508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4059129" y="3133496"/>
            <a:ext cx="41528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b="1" i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융합캡스톤디자인</a:t>
            </a:r>
            <a:r>
              <a:rPr lang="en-US" altLang="ko-KR" sz="32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</a:p>
          <a:p>
            <a:pPr algn="ctr" latinLnBrk="0">
              <a:defRPr/>
            </a:pPr>
            <a:r>
              <a:rPr lang="ko-KR" altLang="en-US" sz="32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최종발표</a:t>
            </a:r>
            <a:endParaRPr lang="ko-KR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8" name="양쪽 모서리가 둥근 사각형 297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3446073" y="2242799"/>
            <a:ext cx="5299854" cy="799143"/>
          </a:xfrm>
          <a:prstGeom prst="round2SameRect">
            <a:avLst>
              <a:gd name="adj1" fmla="val 15028"/>
              <a:gd name="adj2" fmla="val 0"/>
            </a:avLst>
          </a:prstGeom>
          <a:solidFill>
            <a:schemeClr val="tx1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534610" y="2433239"/>
            <a:ext cx="5126535" cy="479827"/>
            <a:chOff x="2980183" y="2280839"/>
            <a:chExt cx="5126535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22607" y="2520753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08813" y="2520753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25009" y="2520753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06146" y="2520753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37336" y="2520753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38537" y="2520753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8968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05880" y="2520753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8205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6638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90215" y="2520753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50599" y="2520753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6679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1297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74159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0534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36540" y="2520753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42703" y="2520753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73894" y="2520753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35073" y="2520753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7442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98250" y="2520753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68666" y="2520753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482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36009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12183" y="2520753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28379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5956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20749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36945" y="2520753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68135" y="2520753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8245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51269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51674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67870" y="2520753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904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0229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51409" y="2520753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7594" y="2520753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28784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9964" y="2520753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51143" y="2520753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05489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4430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82334" y="2520753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3513" y="2520753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74704" y="2520753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5894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59444" y="2520753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7563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2182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83004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1419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5385" y="2520753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51548" y="2520753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82739" y="2520753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3918" y="2520753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8253" y="2520753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7074" y="2520753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77511" y="2520753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367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44854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21028" y="2520753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7224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6841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29594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5790" y="2520753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76980" y="2520753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9130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60114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14334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5315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7927" y="2520753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34133" y="2520753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50329" y="2520753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31466" y="2520753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62656" y="2520753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63857" y="2520753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1500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31200" y="2520753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737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9170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15535" y="2520753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5919" y="2520753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9211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829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99479" y="2520753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30669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61860" y="2520753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8023" y="2520753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99214" y="2520753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60393" y="2520753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9744" y="2520753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23570" y="2520753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93986" y="2520753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00149" y="2520753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61329" y="2520753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7503" y="2520753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53699" y="2520753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84889" y="2520753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6069" y="2520753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62265" y="2520753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93455" y="2520753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7779" y="2520753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6589" y="2520753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876994" y="2520753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893190" y="2520753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4369" y="2520753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15549" y="2520753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76729" y="2520753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830809" y="2520753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69629" y="2520753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582073" y="2242799"/>
            <a:ext cx="854356" cy="799143"/>
            <a:chOff x="6631550" y="0"/>
            <a:chExt cx="854356" cy="799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799143"/>
              <a:chOff x="7345925" y="0"/>
              <a:chExt cx="158506" cy="799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792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53923" y="117002"/>
              <a:ext cx="631983" cy="131979"/>
            </a:xfrm>
            <a:prstGeom prst="wedgeRoundRectCallout">
              <a:avLst>
                <a:gd name="adj1" fmla="val -57796"/>
                <a:gd name="adj2" fmla="val 50463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72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600" b="1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5</a:t>
              </a:r>
              <a:r>
                <a:rPr lang="ko-KR" altLang="en-US" sz="600" b="1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조</a:t>
              </a:r>
            </a:p>
          </p:txBody>
        </p:sp>
      </p:grp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/>
          <p:nvPr/>
        </p:nvCxnSpPr>
        <p:spPr>
          <a:xfrm>
            <a:off x="3446073" y="3048292"/>
            <a:ext cx="529985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타원 298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8996603" y="3814992"/>
            <a:ext cx="574189" cy="57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 rot="8100000">
            <a:off x="9042494" y="3861028"/>
            <a:ext cx="482406" cy="483928"/>
            <a:chOff x="8669042" y="3864276"/>
            <a:chExt cx="482406" cy="483928"/>
          </a:xfrm>
        </p:grpSpPr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8669042" y="3864276"/>
              <a:ext cx="482406" cy="483928"/>
            </a:xfrm>
            <a:prstGeom prst="ellipse">
              <a:avLst/>
            </a:prstGeom>
            <a:gradFill flip="none" rotWithShape="1">
              <a:gsLst>
                <a:gs pos="0">
                  <a:srgbClr val="404040">
                    <a:shade val="30000"/>
                    <a:satMod val="115000"/>
                  </a:srgbClr>
                </a:gs>
                <a:gs pos="50000">
                  <a:srgbClr val="404040">
                    <a:shade val="67500"/>
                    <a:satMod val="115000"/>
                  </a:srgbClr>
                </a:gs>
                <a:gs pos="100000">
                  <a:srgbClr val="40404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01" name="모서리가 둥근 직사각형 300">
              <a:extLst>
                <a:ext uri="{FF2B5EF4-FFF2-40B4-BE49-F238E27FC236}">
                  <a16:creationId xmlns:a16="http://schemas.microsoft.com/office/drawing/2014/main" id="{06353C4E-40BA-4FF9-97BC-2E1A21F7006A}"/>
                </a:ext>
              </a:extLst>
            </p:cNvPr>
            <p:cNvSpPr/>
            <p:nvPr/>
          </p:nvSpPr>
          <p:spPr>
            <a:xfrm>
              <a:off x="8892245" y="3907237"/>
              <a:ext cx="36000" cy="126602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  <a:effectLst>
              <a:innerShdw blurRad="190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8910245" y="3978673"/>
              <a:ext cx="0" cy="3600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999EAC-E210-DD3B-93F5-68ABA76A0CB4}"/>
              </a:ext>
            </a:extLst>
          </p:cNvPr>
          <p:cNvSpPr txBox="1"/>
          <p:nvPr/>
        </p:nvSpPr>
        <p:spPr>
          <a:xfrm>
            <a:off x="1328252" y="5591161"/>
            <a:ext cx="95354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0" i="0" dirty="0">
                <a:solidFill>
                  <a:srgbClr val="FF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"</a:t>
            </a:r>
            <a:r>
              <a:rPr lang="ko-KR" altLang="en-US" sz="2500" b="0" i="0" dirty="0">
                <a:solidFill>
                  <a:srgbClr val="FF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본 프로젝트를 진행하는 과정에서 어떤 부정행위도 하지 않았습니다</a:t>
            </a:r>
            <a:r>
              <a:rPr lang="en-US" altLang="ko-KR" sz="2500" b="0" i="0" dirty="0">
                <a:solidFill>
                  <a:srgbClr val="FF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."</a:t>
            </a:r>
            <a:endParaRPr lang="ko-KR" altLang="en-US" sz="25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24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Floating Point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7213123" y="-24151"/>
            <a:ext cx="158506" cy="835143"/>
            <a:chOff x="7345925" y="0"/>
            <a:chExt cx="158506" cy="835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FD48B8B4-D44D-4D50-7826-FF3E1C4E0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15" y="2409918"/>
            <a:ext cx="3955131" cy="20381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Floating point </a:t>
            </a:r>
            <a:r>
              <a:rPr lang="ko-KR" altLang="en-US" dirty="0">
                <a:solidFill>
                  <a:schemeClr val="bg1"/>
                </a:solidFill>
              </a:rPr>
              <a:t>시도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Vivado</a:t>
            </a:r>
            <a:r>
              <a:rPr lang="en-US" altLang="ko-KR" dirty="0">
                <a:solidFill>
                  <a:schemeClr val="bg1"/>
                </a:solidFill>
              </a:rPr>
              <a:t> IP</a:t>
            </a:r>
            <a:r>
              <a:rPr lang="ko-KR" altLang="en-US" dirty="0">
                <a:solidFill>
                  <a:schemeClr val="bg1"/>
                </a:solidFill>
              </a:rPr>
              <a:t>로 </a:t>
            </a:r>
            <a:r>
              <a:rPr lang="en-US" altLang="ko-KR" dirty="0">
                <a:solidFill>
                  <a:schemeClr val="bg1"/>
                </a:solidFill>
              </a:rPr>
              <a:t>floating point multiplier </a:t>
            </a:r>
            <a:r>
              <a:rPr lang="ko-KR" altLang="en-US" dirty="0">
                <a:solidFill>
                  <a:schemeClr val="bg1"/>
                </a:solidFill>
              </a:rPr>
              <a:t>사용 시도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08CF66-EAAC-1322-9C29-B2B9F1E6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436" y="956654"/>
            <a:ext cx="7445357" cy="561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Memb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97D479B-B643-A629-EE51-41E35E3B0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035" y="1198225"/>
            <a:ext cx="4900072" cy="4983596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FF55A3-9539-E295-0E95-1DFDBB6BF4C9}"/>
              </a:ext>
            </a:extLst>
          </p:cNvPr>
          <p:cNvSpPr txBox="1"/>
          <p:nvPr/>
        </p:nvSpPr>
        <p:spPr>
          <a:xfrm>
            <a:off x="6178881" y="1258204"/>
            <a:ext cx="3971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Float</a:t>
            </a:r>
            <a:r>
              <a:rPr lang="ko-KR" altLang="en-US" sz="3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 바꿔주는 </a:t>
            </a:r>
            <a:r>
              <a:rPr lang="en-US" altLang="ko-KR" sz="3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 </a:t>
            </a:r>
            <a:r>
              <a:rPr lang="ko-KR" altLang="en-US" sz="3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33282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Generate Mem file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7213123" y="-24151"/>
            <a:ext cx="158506" cy="835143"/>
            <a:chOff x="7345925" y="0"/>
            <a:chExt cx="158506" cy="835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67FB8779-7966-AEAD-51D9-203C8041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10" y="2021958"/>
            <a:ext cx="8504657" cy="431329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7DE0AE4-AB5F-530F-D51B-3752C0517AD8}"/>
              </a:ext>
            </a:extLst>
          </p:cNvPr>
          <p:cNvSpPr txBox="1"/>
          <p:nvPr/>
        </p:nvSpPr>
        <p:spPr>
          <a:xfrm>
            <a:off x="405900" y="1328930"/>
            <a:ext cx="4375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Assign all bits -&gt; </a:t>
            </a:r>
            <a:r>
              <a:rPr lang="en-US" altLang="ko-KR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readmemb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file</a:t>
            </a:r>
            <a:endParaRPr lang="ko-KR" altLang="en-US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349BBF34-3E2A-F0BF-48BF-623645F4A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96" y="2021958"/>
            <a:ext cx="2789162" cy="3528366"/>
          </a:xfrm>
        </p:spPr>
      </p:pic>
    </p:spTree>
    <p:extLst>
      <p:ext uri="{BB962C8B-B14F-4D97-AF65-F5344CB8AC3E}">
        <p14:creationId xmlns:p14="http://schemas.microsoft.com/office/powerpoint/2010/main" val="188382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Activation Function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7213123" y="-24151"/>
            <a:ext cx="158506" cy="835143"/>
            <a:chOff x="7345925" y="0"/>
            <a:chExt cx="158506" cy="835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pic>
        <p:nvPicPr>
          <p:cNvPr id="59" name="내용 개체 틀 58">
            <a:extLst>
              <a:ext uri="{FF2B5EF4-FFF2-40B4-BE49-F238E27FC236}">
                <a16:creationId xmlns:a16="http://schemas.microsoft.com/office/drawing/2014/main" id="{89B06463-0135-35A5-A69E-9FFAE9A29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46373"/>
            <a:ext cx="3832777" cy="5530970"/>
          </a:xfr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2FB518F-3FCD-B3F4-BE8F-C8E12404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995" y="926665"/>
            <a:ext cx="4868567" cy="553097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641FD0C-22CB-280D-874C-40007BDB7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415" y="934247"/>
            <a:ext cx="3163383" cy="54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1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Activation Function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7213123" y="-24151"/>
            <a:ext cx="158506" cy="835143"/>
            <a:chOff x="7345925" y="0"/>
            <a:chExt cx="158506" cy="835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E8CBCDD-4276-1F31-51BF-B142BB46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55" y="2173657"/>
            <a:ext cx="4511431" cy="343691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558EDB3-08D6-113E-4216-1B1E010B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87" y="914520"/>
            <a:ext cx="4953429" cy="59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6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Activation Function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25D8FC6-BE88-0568-3AD8-84BA45109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3910" y="3890681"/>
            <a:ext cx="4110466" cy="2286281"/>
          </a:xfrm>
        </p:spPr>
        <p:txBody>
          <a:bodyPr/>
          <a:lstStyle/>
          <a:p>
            <a:r>
              <a:rPr lang="en-US" altLang="ko-KR" dirty="0" err="1"/>
              <a:t>TanH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117FD2-7B1D-43AE-08A9-B5E11364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" y="871400"/>
            <a:ext cx="4315897" cy="529056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D477C98-AC02-2F7C-E4FA-BA17969F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512" y="878759"/>
            <a:ext cx="3293291" cy="526198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8A02432-2989-0FF6-227E-1500A0C24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496" y="946373"/>
            <a:ext cx="4063695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70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Activation Function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7213123" y="-24151"/>
            <a:ext cx="158506" cy="835143"/>
            <a:chOff x="7345925" y="0"/>
            <a:chExt cx="158506" cy="835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AB4AC06-D06C-3C67-235A-82F99785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8" y="1048279"/>
            <a:ext cx="5831030" cy="479389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A1C2F23-BE4B-6344-91D5-CABA43399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62" y="1027173"/>
            <a:ext cx="3673158" cy="56651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40683FF-7343-3E49-6461-22B7E41C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827" y="1027173"/>
            <a:ext cx="2254549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5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Activation Function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7213123" y="-24151"/>
            <a:ext cx="158506" cy="835143"/>
            <a:chOff x="7345925" y="0"/>
            <a:chExt cx="158506" cy="835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9890A61-CAC4-8A6A-1ECC-A209BAF06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95" y="2375647"/>
            <a:ext cx="6047292" cy="32541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A8E3EC-087D-A69E-3FC9-850288AC17A0}"/>
              </a:ext>
            </a:extLst>
          </p:cNvPr>
          <p:cNvSpPr txBox="1"/>
          <p:nvPr/>
        </p:nvSpPr>
        <p:spPr>
          <a:xfrm>
            <a:off x="84821" y="3679575"/>
            <a:ext cx="4893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Tanh, sigmoid </a:t>
            </a:r>
            <a:r>
              <a:rPr lang="ko-KR" altLang="en-US" sz="3600" dirty="0">
                <a:solidFill>
                  <a:schemeClr val="bg1"/>
                </a:solidFill>
              </a:rPr>
              <a:t>값을 </a:t>
            </a:r>
            <a:r>
              <a:rPr lang="en-US" altLang="ko-KR" sz="3600" dirty="0">
                <a:solidFill>
                  <a:schemeClr val="bg1"/>
                </a:solidFill>
              </a:rPr>
              <a:t>quantize </a:t>
            </a:r>
            <a:r>
              <a:rPr lang="ko-KR" altLang="en-US" sz="3600" dirty="0">
                <a:solidFill>
                  <a:schemeClr val="bg1"/>
                </a:solidFill>
              </a:rPr>
              <a:t>해서 </a:t>
            </a:r>
            <a:r>
              <a:rPr lang="en-US" altLang="ko-KR" sz="3600" dirty="0">
                <a:solidFill>
                  <a:schemeClr val="bg1"/>
                </a:solidFill>
              </a:rPr>
              <a:t>memory file </a:t>
            </a:r>
            <a:r>
              <a:rPr lang="ko-KR" altLang="en-US" sz="3600" dirty="0">
                <a:solidFill>
                  <a:schemeClr val="bg1"/>
                </a:solidFill>
              </a:rPr>
              <a:t>로 취급</a:t>
            </a:r>
          </a:p>
        </p:txBody>
      </p:sp>
    </p:spTree>
    <p:extLst>
      <p:ext uri="{BB962C8B-B14F-4D97-AF65-F5344CB8AC3E}">
        <p14:creationId xmlns:p14="http://schemas.microsoft.com/office/powerpoint/2010/main" val="314926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Gru, Dense module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9AF2E234-C5E7-E1CB-8C90-7016B83B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283" y="1078268"/>
            <a:ext cx="5848717" cy="196034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초기 </a:t>
            </a:r>
            <a:r>
              <a:rPr lang="en-US" altLang="ko-KR" dirty="0">
                <a:solidFill>
                  <a:schemeClr val="bg1"/>
                </a:solidFill>
              </a:rPr>
              <a:t>Gru, Dense </a:t>
            </a:r>
            <a:r>
              <a:rPr lang="ko-KR" altLang="en-US" dirty="0">
                <a:solidFill>
                  <a:schemeClr val="bg1"/>
                </a:solidFill>
              </a:rPr>
              <a:t>모듈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Synthesis, timing </a:t>
            </a:r>
            <a:r>
              <a:rPr lang="ko-KR" altLang="en-US" dirty="0">
                <a:solidFill>
                  <a:schemeClr val="bg1"/>
                </a:solidFill>
              </a:rPr>
              <a:t>문제로 모듈 개선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다중 </a:t>
            </a:r>
            <a:r>
              <a:rPr lang="en-US" altLang="ko-KR" dirty="0">
                <a:solidFill>
                  <a:schemeClr val="bg1"/>
                </a:solidFill>
              </a:rPr>
              <a:t>for</a:t>
            </a:r>
            <a:r>
              <a:rPr lang="ko-KR" altLang="en-US" dirty="0">
                <a:solidFill>
                  <a:schemeClr val="bg1"/>
                </a:solidFill>
              </a:rPr>
              <a:t>문 처리를 위해 </a:t>
            </a:r>
            <a:r>
              <a:rPr lang="en-US" altLang="ko-KR" dirty="0">
                <a:solidFill>
                  <a:schemeClr val="bg1"/>
                </a:solidFill>
              </a:rPr>
              <a:t>generate </a:t>
            </a:r>
            <a:r>
              <a:rPr lang="ko-KR" altLang="en-US" dirty="0">
                <a:solidFill>
                  <a:schemeClr val="bg1"/>
                </a:solidFill>
              </a:rPr>
              <a:t>문사용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2F83FFD-82E6-09BC-870D-BFBBB275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59" y="1151378"/>
            <a:ext cx="5012465" cy="562897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D15420E-3736-8EBA-876A-DBBD3E6D6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0" y="3038611"/>
            <a:ext cx="6591871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1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Gru, Dense module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1F0B49D2-6AEA-277C-D270-7AD25A7ED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36" y="1834590"/>
            <a:ext cx="397321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새로운 </a:t>
            </a:r>
            <a:r>
              <a:rPr lang="en-US" altLang="ko-KR" dirty="0">
                <a:solidFill>
                  <a:schemeClr val="bg1"/>
                </a:solidFill>
              </a:rPr>
              <a:t>Dense, Gru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Qmult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모듈을 이용하여 </a:t>
            </a:r>
            <a:r>
              <a:rPr lang="en-US" altLang="ko-KR" dirty="0">
                <a:solidFill>
                  <a:schemeClr val="bg1"/>
                </a:solidFill>
              </a:rPr>
              <a:t>fixed point 16x16 multiplication </a:t>
            </a:r>
            <a:r>
              <a:rPr lang="ko-KR" altLang="en-US" dirty="0">
                <a:solidFill>
                  <a:schemeClr val="bg1"/>
                </a:solidFill>
              </a:rPr>
              <a:t>진행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B0F505E-0C1C-314F-F7C8-23634A19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784" y="1166373"/>
            <a:ext cx="7313298" cy="53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718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목차</a:t>
            </a:r>
            <a:endParaRPr lang="ko-KR" altLang="en-US" sz="3000" dirty="0">
              <a:solidFill>
                <a:prstClr val="black">
                  <a:lumMod val="50000"/>
                  <a:lumOff val="50000"/>
                </a:prst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6631550" y="0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600" b="1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Page. 01</a:t>
              </a:r>
              <a:endParaRPr lang="ko-KR" altLang="en-US" sz="600" b="1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DCBEE7ED-6B03-41BF-B7BB-8D41447BBD92}"/>
              </a:ext>
            </a:extLst>
          </p:cNvPr>
          <p:cNvGrpSpPr/>
          <p:nvPr/>
        </p:nvGrpSpPr>
        <p:grpSpPr>
          <a:xfrm>
            <a:off x="1688108" y="2613667"/>
            <a:ext cx="8778432" cy="1899841"/>
            <a:chOff x="3604035" y="2817302"/>
            <a:chExt cx="5652836" cy="1223395"/>
          </a:xfrm>
        </p:grpSpPr>
        <p:sp>
          <p:nvSpPr>
            <p:cNvPr id="271" name="원호 270">
              <a:extLst>
                <a:ext uri="{FF2B5EF4-FFF2-40B4-BE49-F238E27FC236}">
                  <a16:creationId xmlns:a16="http://schemas.microsoft.com/office/drawing/2014/main" id="{37D7FA17-C5A6-4655-A726-00F62C73EF03}"/>
                </a:ext>
              </a:extLst>
            </p:cNvPr>
            <p:cNvSpPr/>
            <p:nvPr/>
          </p:nvSpPr>
          <p:spPr>
            <a:xfrm>
              <a:off x="3604035" y="2817302"/>
              <a:ext cx="1223395" cy="1223395"/>
            </a:xfrm>
            <a:prstGeom prst="arc">
              <a:avLst>
                <a:gd name="adj1" fmla="val 1130837"/>
                <a:gd name="adj2" fmla="val 20536047"/>
              </a:avLst>
            </a:prstGeom>
            <a:noFill/>
            <a:ln w="25400">
              <a:solidFill>
                <a:srgbClr val="FFC00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73" name="원호 272">
              <a:extLst>
                <a:ext uri="{FF2B5EF4-FFF2-40B4-BE49-F238E27FC236}">
                  <a16:creationId xmlns:a16="http://schemas.microsoft.com/office/drawing/2014/main" id="{9FE33C02-F068-47FA-88E6-877C094FE52E}"/>
                </a:ext>
              </a:extLst>
            </p:cNvPr>
            <p:cNvSpPr/>
            <p:nvPr/>
          </p:nvSpPr>
          <p:spPr>
            <a:xfrm>
              <a:off x="4782186" y="3556809"/>
              <a:ext cx="255619" cy="255619"/>
            </a:xfrm>
            <a:prstGeom prst="arc">
              <a:avLst>
                <a:gd name="adj1" fmla="val 11964992"/>
                <a:gd name="adj2" fmla="val 16232117"/>
              </a:avLst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8F5327C3-60A7-4F91-A4AE-C62130A97EEC}"/>
                </a:ext>
              </a:extLst>
            </p:cNvPr>
            <p:cNvCxnSpPr>
              <a:cxnSpLocks/>
            </p:cNvCxnSpPr>
            <p:nvPr/>
          </p:nvCxnSpPr>
          <p:spPr>
            <a:xfrm>
              <a:off x="4908026" y="3556809"/>
              <a:ext cx="720000" cy="0"/>
            </a:xfrm>
            <a:prstGeom prst="line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21DD002C-8D29-49A8-9B48-F0DF53BCC018}"/>
                </a:ext>
              </a:extLst>
            </p:cNvPr>
            <p:cNvGrpSpPr/>
            <p:nvPr/>
          </p:nvGrpSpPr>
          <p:grpSpPr>
            <a:xfrm flipH="1" flipV="1">
              <a:off x="5037805" y="3301191"/>
              <a:ext cx="845840" cy="255619"/>
              <a:chOff x="6263981" y="3905077"/>
              <a:chExt cx="845840" cy="255619"/>
            </a:xfrm>
          </p:grpSpPr>
          <p:sp>
            <p:nvSpPr>
              <p:cNvPr id="285" name="원호 284">
                <a:extLst>
                  <a:ext uri="{FF2B5EF4-FFF2-40B4-BE49-F238E27FC236}">
                    <a16:creationId xmlns:a16="http://schemas.microsoft.com/office/drawing/2014/main" id="{E326E402-0874-4A74-8D02-3F08F13D67E5}"/>
                  </a:ext>
                </a:extLst>
              </p:cNvPr>
              <p:cNvSpPr/>
              <p:nvPr/>
            </p:nvSpPr>
            <p:spPr>
              <a:xfrm>
                <a:off x="6263981" y="3905077"/>
                <a:ext cx="255619" cy="255619"/>
              </a:xfrm>
              <a:prstGeom prst="arc">
                <a:avLst>
                  <a:gd name="adj1" fmla="val 10554165"/>
                  <a:gd name="adj2" fmla="val 16232117"/>
                </a:avLst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34432041-188E-4510-9B74-196480FFE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9821" y="3905077"/>
                <a:ext cx="720000" cy="0"/>
              </a:xfrm>
              <a:prstGeom prst="line">
                <a:avLst/>
              </a:prstGeom>
              <a:ln w="25400">
                <a:solidFill>
                  <a:srgbClr val="FFC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6" name="원호 275">
              <a:extLst>
                <a:ext uri="{FF2B5EF4-FFF2-40B4-BE49-F238E27FC236}">
                  <a16:creationId xmlns:a16="http://schemas.microsoft.com/office/drawing/2014/main" id="{AC892309-EC77-4563-81E9-E0660377C93F}"/>
                </a:ext>
              </a:extLst>
            </p:cNvPr>
            <p:cNvSpPr/>
            <p:nvPr/>
          </p:nvSpPr>
          <p:spPr>
            <a:xfrm>
              <a:off x="5883645" y="2817302"/>
              <a:ext cx="1223395" cy="1223395"/>
            </a:xfrm>
            <a:prstGeom prst="arc">
              <a:avLst>
                <a:gd name="adj1" fmla="val 10780936"/>
                <a:gd name="adj2" fmla="val 20274692"/>
              </a:avLst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77" name="원호 276">
              <a:extLst>
                <a:ext uri="{FF2B5EF4-FFF2-40B4-BE49-F238E27FC236}">
                  <a16:creationId xmlns:a16="http://schemas.microsoft.com/office/drawing/2014/main" id="{C72D9DEB-095F-440F-86D9-54CC07219FAB}"/>
                </a:ext>
              </a:extLst>
            </p:cNvPr>
            <p:cNvSpPr/>
            <p:nvPr/>
          </p:nvSpPr>
          <p:spPr>
            <a:xfrm>
              <a:off x="5883645" y="2817302"/>
              <a:ext cx="1223395" cy="1223395"/>
            </a:xfrm>
            <a:prstGeom prst="arc">
              <a:avLst>
                <a:gd name="adj1" fmla="val 1130837"/>
                <a:gd name="adj2" fmla="val 9142119"/>
              </a:avLst>
            </a:prstGeom>
            <a:noFill/>
            <a:ln w="25400">
              <a:solidFill>
                <a:srgbClr val="FFC00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78" name="원호 277">
              <a:extLst>
                <a:ext uri="{FF2B5EF4-FFF2-40B4-BE49-F238E27FC236}">
                  <a16:creationId xmlns:a16="http://schemas.microsoft.com/office/drawing/2014/main" id="{838E9C59-01A0-4C40-8D34-1ACD28740CC4}"/>
                </a:ext>
              </a:extLst>
            </p:cNvPr>
            <p:cNvSpPr/>
            <p:nvPr/>
          </p:nvSpPr>
          <p:spPr>
            <a:xfrm>
              <a:off x="7061796" y="3556809"/>
              <a:ext cx="255619" cy="255619"/>
            </a:xfrm>
            <a:prstGeom prst="arc">
              <a:avLst>
                <a:gd name="adj1" fmla="val 11964992"/>
                <a:gd name="adj2" fmla="val 16232117"/>
              </a:avLst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279" name="직선 연결선 278">
              <a:extLst>
                <a:ext uri="{FF2B5EF4-FFF2-40B4-BE49-F238E27FC236}">
                  <a16:creationId xmlns:a16="http://schemas.microsoft.com/office/drawing/2014/main" id="{1D2420EE-A18A-4308-8405-ED6A28D4B832}"/>
                </a:ext>
              </a:extLst>
            </p:cNvPr>
            <p:cNvCxnSpPr>
              <a:cxnSpLocks/>
            </p:cNvCxnSpPr>
            <p:nvPr/>
          </p:nvCxnSpPr>
          <p:spPr>
            <a:xfrm>
              <a:off x="7187636" y="3556809"/>
              <a:ext cx="720000" cy="0"/>
            </a:xfrm>
            <a:prstGeom prst="line">
              <a:avLst/>
            </a:prstGeom>
            <a:ln w="254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F5279750-D0B5-4C7A-8E8E-8BCF13F6C23D}"/>
                </a:ext>
              </a:extLst>
            </p:cNvPr>
            <p:cNvGrpSpPr/>
            <p:nvPr/>
          </p:nvGrpSpPr>
          <p:grpSpPr>
            <a:xfrm>
              <a:off x="7187636" y="2817302"/>
              <a:ext cx="2069235" cy="1223395"/>
              <a:chOff x="7992384" y="3342192"/>
              <a:chExt cx="2069235" cy="1223395"/>
            </a:xfrm>
          </p:grpSpPr>
          <p:grpSp>
            <p:nvGrpSpPr>
              <p:cNvPr id="281" name="그룹 280">
                <a:extLst>
                  <a:ext uri="{FF2B5EF4-FFF2-40B4-BE49-F238E27FC236}">
                    <a16:creationId xmlns:a16="http://schemas.microsoft.com/office/drawing/2014/main" id="{84052718-E9FB-490B-A437-6AAFCEC1697B}"/>
                  </a:ext>
                </a:extLst>
              </p:cNvPr>
              <p:cNvGrpSpPr/>
              <p:nvPr/>
            </p:nvGrpSpPr>
            <p:grpSpPr>
              <a:xfrm flipH="1" flipV="1">
                <a:off x="7992384" y="3826081"/>
                <a:ext cx="845840" cy="255619"/>
                <a:chOff x="6263981" y="3905077"/>
                <a:chExt cx="845840" cy="255619"/>
              </a:xfrm>
            </p:grpSpPr>
            <p:sp>
              <p:nvSpPr>
                <p:cNvPr id="283" name="원호 282">
                  <a:extLst>
                    <a:ext uri="{FF2B5EF4-FFF2-40B4-BE49-F238E27FC236}">
                      <a16:creationId xmlns:a16="http://schemas.microsoft.com/office/drawing/2014/main" id="{B4D2635C-5586-4C18-9E1D-272CCF56CD9C}"/>
                    </a:ext>
                  </a:extLst>
                </p:cNvPr>
                <p:cNvSpPr/>
                <p:nvPr/>
              </p:nvSpPr>
              <p:spPr>
                <a:xfrm>
                  <a:off x="6263981" y="3905077"/>
                  <a:ext cx="255619" cy="255619"/>
                </a:xfrm>
                <a:prstGeom prst="arc">
                  <a:avLst>
                    <a:gd name="adj1" fmla="val 10554165"/>
                    <a:gd name="adj2" fmla="val 16232117"/>
                  </a:avLst>
                </a:prstGeom>
                <a:noFill/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93145D04-DA72-45D7-9C2F-529220D197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9821" y="3905077"/>
                  <a:ext cx="720000" cy="0"/>
                </a:xfrm>
                <a:prstGeom prst="line">
                  <a:avLst/>
                </a:prstGeom>
                <a:ln w="25400">
                  <a:solidFill>
                    <a:srgbClr val="FFC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원호 281">
                <a:extLst>
                  <a:ext uri="{FF2B5EF4-FFF2-40B4-BE49-F238E27FC236}">
                    <a16:creationId xmlns:a16="http://schemas.microsoft.com/office/drawing/2014/main" id="{4C1E1DD7-09F4-4E1B-B251-7989C22601D3}"/>
                  </a:ext>
                </a:extLst>
              </p:cNvPr>
              <p:cNvSpPr/>
              <p:nvPr/>
            </p:nvSpPr>
            <p:spPr>
              <a:xfrm>
                <a:off x="8838224" y="3342192"/>
                <a:ext cx="1223395" cy="1223395"/>
              </a:xfrm>
              <a:prstGeom prst="arc">
                <a:avLst>
                  <a:gd name="adj1" fmla="val 10780936"/>
                  <a:gd name="adj2" fmla="val 8884081"/>
                </a:avLst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BC7963DE-79D2-4BE3-82C0-4B6771CE0B4C}"/>
              </a:ext>
            </a:extLst>
          </p:cNvPr>
          <p:cNvSpPr/>
          <p:nvPr/>
        </p:nvSpPr>
        <p:spPr>
          <a:xfrm>
            <a:off x="1326661" y="4833880"/>
            <a:ext cx="2622734" cy="13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개요</a:t>
            </a:r>
            <a:endParaRPr lang="en-US" altLang="ko-KR" sz="2800" b="1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설명</a:t>
            </a:r>
            <a:endParaRPr lang="en-US" altLang="ko-KR" sz="1400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기존 진행 내용 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D4502E48-6025-491B-8F21-B1B55FBEEEA2}"/>
              </a:ext>
            </a:extLst>
          </p:cNvPr>
          <p:cNvSpPr/>
          <p:nvPr/>
        </p:nvSpPr>
        <p:spPr>
          <a:xfrm>
            <a:off x="4831215" y="4833880"/>
            <a:ext cx="2622734" cy="1450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진행 내용</a:t>
            </a:r>
            <a:endParaRPr lang="en-US" altLang="ko-KR" sz="2400" b="1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Verilog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 FPGA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20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</a:t>
            </a:r>
            <a:endParaRPr lang="en-US" altLang="ko-KR" sz="1200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8C78228C-6D62-4CFF-8FF3-0634B1D9A247}"/>
              </a:ext>
            </a:extLst>
          </p:cNvPr>
          <p:cNvSpPr/>
          <p:nvPr/>
        </p:nvSpPr>
        <p:spPr>
          <a:xfrm>
            <a:off x="8205252" y="4833879"/>
            <a:ext cx="2622734" cy="13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기타</a:t>
            </a:r>
            <a:endParaRPr lang="en-US" altLang="ko-KR" sz="2800" b="1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역할분담</a:t>
            </a:r>
            <a:endParaRPr lang="en-US" altLang="ko-KR" sz="1400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참고 자료</a:t>
            </a:r>
          </a:p>
        </p:txBody>
      </p:sp>
      <p:sp>
        <p:nvSpPr>
          <p:cNvPr id="290" name="직사각형 289"/>
          <p:cNvSpPr/>
          <p:nvPr/>
        </p:nvSpPr>
        <p:spPr>
          <a:xfrm>
            <a:off x="5604045" y="1883404"/>
            <a:ext cx="11480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2</a:t>
            </a:r>
            <a:endParaRPr lang="en-US" altLang="ko-KR" sz="300" b="1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291" name="직사각형 290"/>
          <p:cNvSpPr/>
          <p:nvPr/>
        </p:nvSpPr>
        <p:spPr>
          <a:xfrm>
            <a:off x="2063980" y="1883404"/>
            <a:ext cx="11480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1</a:t>
            </a:r>
            <a:endParaRPr lang="en-US" altLang="ko-KR" sz="300" b="1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292" name="직사각형 291"/>
          <p:cNvSpPr/>
          <p:nvPr/>
        </p:nvSpPr>
        <p:spPr>
          <a:xfrm>
            <a:off x="8991298" y="1883404"/>
            <a:ext cx="11480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3</a:t>
            </a:r>
            <a:endParaRPr lang="en-US" altLang="ko-KR" sz="300" b="1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293" name="사각형: 둥근 모서리 20">
            <a:extLst>
              <a:ext uri="{FF2B5EF4-FFF2-40B4-BE49-F238E27FC236}">
                <a16:creationId xmlns:a16="http://schemas.microsoft.com/office/drawing/2014/main" id="{36E35FBB-E26E-48C6-9597-984E6BE15E57}"/>
              </a:ext>
            </a:extLst>
          </p:cNvPr>
          <p:cNvSpPr/>
          <p:nvPr/>
        </p:nvSpPr>
        <p:spPr>
          <a:xfrm>
            <a:off x="5384378" y="2785535"/>
            <a:ext cx="1560170" cy="156177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200" kern="0" dirty="0">
              <a:ln w="3175">
                <a:noFill/>
              </a:ln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4" name="사각형: 둥근 모서리 20">
            <a:extLst>
              <a:ext uri="{FF2B5EF4-FFF2-40B4-BE49-F238E27FC236}">
                <a16:creationId xmlns:a16="http://schemas.microsoft.com/office/drawing/2014/main" id="{36E35FBB-E26E-48C6-9597-984E6BE15E57}"/>
              </a:ext>
            </a:extLst>
          </p:cNvPr>
          <p:cNvSpPr/>
          <p:nvPr/>
        </p:nvSpPr>
        <p:spPr>
          <a:xfrm>
            <a:off x="8731008" y="2790934"/>
            <a:ext cx="1560170" cy="156177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200" kern="0" dirty="0">
              <a:ln w="3175">
                <a:noFill/>
              </a:ln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5" name="사각형: 둥근 모서리 20">
            <a:extLst>
              <a:ext uri="{FF2B5EF4-FFF2-40B4-BE49-F238E27FC236}">
                <a16:creationId xmlns:a16="http://schemas.microsoft.com/office/drawing/2014/main" id="{36E35FBB-E26E-48C6-9597-984E6BE15E57}"/>
              </a:ext>
            </a:extLst>
          </p:cNvPr>
          <p:cNvSpPr/>
          <p:nvPr/>
        </p:nvSpPr>
        <p:spPr>
          <a:xfrm>
            <a:off x="1875060" y="2801123"/>
            <a:ext cx="1560170" cy="156177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200" kern="0" dirty="0">
              <a:ln w="3175">
                <a:noFill/>
              </a:ln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481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Gru, Dense module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6D8E8173-5B1A-EA90-842F-33C04CCAA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21" y="1109352"/>
            <a:ext cx="5211616" cy="171717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중 </a:t>
            </a:r>
            <a:r>
              <a:rPr lang="en-US" altLang="ko-KR" dirty="0">
                <a:solidFill>
                  <a:schemeClr val="bg1"/>
                </a:solidFill>
              </a:rPr>
              <a:t>for</a:t>
            </a:r>
            <a:r>
              <a:rPr lang="ko-KR" altLang="en-US" dirty="0">
                <a:solidFill>
                  <a:schemeClr val="bg1"/>
                </a:solidFill>
              </a:rPr>
              <a:t>문에 대한 처리를 위해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For loop</a:t>
            </a:r>
            <a:r>
              <a:rPr lang="ko-KR" altLang="en-US" dirty="0">
                <a:solidFill>
                  <a:schemeClr val="bg1"/>
                </a:solidFill>
              </a:rPr>
              <a:t> 모듈 따로 작성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5B3FEAD-EA0A-155E-537F-D65C2BF59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45" y="2826524"/>
            <a:ext cx="4841111" cy="360255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7AA64F0-2D8E-71F1-D3F0-38C80408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65" y="1234194"/>
            <a:ext cx="6328287" cy="506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6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Gru, Dense module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C476DD26-7489-C1B6-8B1D-C2573E397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68" y="1150053"/>
            <a:ext cx="5277469" cy="175451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Qmult</a:t>
            </a:r>
            <a:r>
              <a:rPr lang="en-US" altLang="ko-KR" dirty="0">
                <a:solidFill>
                  <a:schemeClr val="bg1"/>
                </a:solidFill>
              </a:rPr>
              <a:t>, Tanh </a:t>
            </a:r>
            <a:r>
              <a:rPr lang="ko-KR" altLang="en-US" dirty="0">
                <a:solidFill>
                  <a:schemeClr val="bg1"/>
                </a:solidFill>
              </a:rPr>
              <a:t>사용시 합성 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다른 </a:t>
            </a:r>
            <a:r>
              <a:rPr lang="en-US" altLang="ko-KR" dirty="0">
                <a:solidFill>
                  <a:schemeClr val="bg1"/>
                </a:solidFill>
              </a:rPr>
              <a:t>algorithm </a:t>
            </a:r>
            <a:r>
              <a:rPr lang="ko-KR" altLang="en-US" dirty="0">
                <a:solidFill>
                  <a:schemeClr val="bg1"/>
                </a:solidFill>
              </a:rPr>
              <a:t>적용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46B4BEE-BB36-7518-5DD7-85812877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611" y="1638063"/>
            <a:ext cx="6780210" cy="517737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8CF5FAC-358F-2954-92CC-221AB1E93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79" y="2600546"/>
            <a:ext cx="3986920" cy="42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11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결과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048402B-63F8-B85E-58A9-DB560B71D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1194"/>
            <a:ext cx="12192000" cy="41756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C88718-BB1A-19AE-B82C-8E86B151D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" y="1136384"/>
            <a:ext cx="12192000" cy="4566431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3C1C6ACA-1C7C-0CFF-DF61-61FFE3532451}"/>
              </a:ext>
            </a:extLst>
          </p:cNvPr>
          <p:cNvGrpSpPr/>
          <p:nvPr/>
        </p:nvGrpSpPr>
        <p:grpSpPr>
          <a:xfrm>
            <a:off x="3169632" y="1548120"/>
            <a:ext cx="1735200" cy="1253880"/>
            <a:chOff x="3169632" y="1548120"/>
            <a:chExt cx="1735200" cy="12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351CC0E-464B-A1EE-7DB1-FE2F06043A67}"/>
                    </a:ext>
                  </a:extLst>
                </p14:cNvPr>
                <p14:cNvContentPartPr/>
                <p14:nvPr/>
              </p14:nvContentPartPr>
              <p14:xfrm>
                <a:off x="3346392" y="1767720"/>
                <a:ext cx="360" cy="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351CC0E-464B-A1EE-7DB1-FE2F06043A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83752" y="17047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9852912-D02B-B874-5C97-698BA86106E4}"/>
                    </a:ext>
                  </a:extLst>
                </p14:cNvPr>
                <p14:cNvContentPartPr/>
                <p14:nvPr/>
              </p14:nvContentPartPr>
              <p14:xfrm>
                <a:off x="3267192" y="1590960"/>
                <a:ext cx="445680" cy="1465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9852912-D02B-B874-5C97-698BA86106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4192" y="1527960"/>
                  <a:ext cx="571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B18E2C0-1D70-441F-3D3A-FCB676A94693}"/>
                    </a:ext>
                  </a:extLst>
                </p14:cNvPr>
                <p14:cNvContentPartPr/>
                <p14:nvPr/>
              </p14:nvContentPartPr>
              <p14:xfrm>
                <a:off x="3310032" y="1615080"/>
                <a:ext cx="144360" cy="766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B18E2C0-1D70-441F-3D3A-FCB676A946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47032" y="1552080"/>
                  <a:ext cx="270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99BFE0C-33E1-AFD8-A46C-D614CA3FA26F}"/>
                    </a:ext>
                  </a:extLst>
                </p14:cNvPr>
                <p14:cNvContentPartPr/>
                <p14:nvPr/>
              </p14:nvContentPartPr>
              <p14:xfrm>
                <a:off x="3314712" y="1688160"/>
                <a:ext cx="68760" cy="507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99BFE0C-33E1-AFD8-A46C-D614CA3FA2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51712" y="1625520"/>
                  <a:ext cx="194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D81204F-C231-7A17-0408-295B40FD2560}"/>
                    </a:ext>
                  </a:extLst>
                </p14:cNvPr>
                <p14:cNvContentPartPr/>
                <p14:nvPr/>
              </p14:nvContentPartPr>
              <p14:xfrm>
                <a:off x="3626832" y="1980840"/>
                <a:ext cx="360" cy="6087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D81204F-C231-7A17-0408-295B40FD25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3832" y="1917840"/>
                  <a:ext cx="12600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A19F183-A740-8DDA-3FCC-35E6BBF7F414}"/>
                    </a:ext>
                  </a:extLst>
                </p14:cNvPr>
                <p14:cNvContentPartPr/>
                <p14:nvPr/>
              </p14:nvContentPartPr>
              <p14:xfrm>
                <a:off x="3449712" y="1718760"/>
                <a:ext cx="140760" cy="7189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A19F183-A740-8DDA-3FCC-35E6BBF7F4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87072" y="1655760"/>
                  <a:ext cx="26640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B6558E6-2A91-E477-93D7-F6F717F336F7}"/>
                    </a:ext>
                  </a:extLst>
                </p14:cNvPr>
                <p14:cNvContentPartPr/>
                <p14:nvPr/>
              </p14:nvContentPartPr>
              <p14:xfrm>
                <a:off x="3407232" y="1700400"/>
                <a:ext cx="47880" cy="6256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B6558E6-2A91-E477-93D7-F6F717F336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44592" y="1637760"/>
                  <a:ext cx="17352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BC83FEE-4151-DB56-50D9-1EBC151E9CA5}"/>
                    </a:ext>
                  </a:extLst>
                </p14:cNvPr>
                <p14:cNvContentPartPr/>
                <p14:nvPr/>
              </p14:nvContentPartPr>
              <p14:xfrm>
                <a:off x="3328032" y="1645680"/>
                <a:ext cx="360" cy="9133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BC83FEE-4151-DB56-50D9-1EBC151E9C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65392" y="1582680"/>
                  <a:ext cx="12600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1B35443-F03F-EB91-40C2-3A6E82FFB079}"/>
                    </a:ext>
                  </a:extLst>
                </p14:cNvPr>
                <p14:cNvContentPartPr/>
                <p14:nvPr/>
              </p14:nvContentPartPr>
              <p14:xfrm>
                <a:off x="3334152" y="1621200"/>
                <a:ext cx="16200" cy="4845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1B35443-F03F-EB91-40C2-3A6E82FFB0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71152" y="1558560"/>
                  <a:ext cx="14184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637E5DCB-E2DB-BCBD-571D-5D1C8AE6BA66}"/>
                    </a:ext>
                  </a:extLst>
                </p14:cNvPr>
                <p14:cNvContentPartPr/>
                <p14:nvPr/>
              </p14:nvContentPartPr>
              <p14:xfrm>
                <a:off x="3203472" y="1548120"/>
                <a:ext cx="63720" cy="19404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637E5DCB-E2DB-BCBD-571D-5D1C8AE6BA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832" y="1485480"/>
                  <a:ext cx="189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D73D0B0C-7267-CCCE-C04C-EA3736B9DA1B}"/>
                    </a:ext>
                  </a:extLst>
                </p14:cNvPr>
                <p14:cNvContentPartPr/>
                <p14:nvPr/>
              </p14:nvContentPartPr>
              <p14:xfrm>
                <a:off x="3169632" y="1615080"/>
                <a:ext cx="419400" cy="8996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D73D0B0C-7267-CCCE-C04C-EA3736B9DA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6992" y="1552080"/>
                  <a:ext cx="545040" cy="10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CCD4033A-EFB8-DB4B-863F-559CD1E9A9F6}"/>
                    </a:ext>
                  </a:extLst>
                </p14:cNvPr>
                <p14:cNvContentPartPr/>
                <p14:nvPr/>
              </p14:nvContentPartPr>
              <p14:xfrm>
                <a:off x="3465192" y="1968600"/>
                <a:ext cx="204480" cy="6724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CCD4033A-EFB8-DB4B-863F-559CD1E9A9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02552" y="1905960"/>
                  <a:ext cx="33012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589A6198-5AC9-C7DF-007C-BB8616A56983}"/>
                    </a:ext>
                  </a:extLst>
                </p14:cNvPr>
                <p14:cNvContentPartPr/>
                <p14:nvPr/>
              </p14:nvContentPartPr>
              <p14:xfrm>
                <a:off x="3461952" y="2480880"/>
                <a:ext cx="12600" cy="13032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589A6198-5AC9-C7DF-007C-BB8616A569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9312" y="2417880"/>
                  <a:ext cx="138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3EE206FB-A4C1-6F19-191C-4B9AD585572E}"/>
                    </a:ext>
                  </a:extLst>
                </p14:cNvPr>
                <p14:cNvContentPartPr/>
                <p14:nvPr/>
              </p14:nvContentPartPr>
              <p14:xfrm>
                <a:off x="3785952" y="2247960"/>
                <a:ext cx="65160" cy="29484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3EE206FB-A4C1-6F19-191C-4B9AD58557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22952" y="2185320"/>
                  <a:ext cx="1908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B8D8CD5-A158-11FE-4CA2-7ED39C321AC9}"/>
                    </a:ext>
                  </a:extLst>
                </p14:cNvPr>
                <p14:cNvContentPartPr/>
                <p14:nvPr/>
              </p14:nvContentPartPr>
              <p14:xfrm>
                <a:off x="3448632" y="2407440"/>
                <a:ext cx="465840" cy="2901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B8D8CD5-A158-11FE-4CA2-7ED39C321A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85992" y="2344800"/>
                  <a:ext cx="5914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0D2FD1E8-0653-945F-91E6-C49B892317B6}"/>
                    </a:ext>
                  </a:extLst>
                </p14:cNvPr>
                <p14:cNvContentPartPr/>
                <p14:nvPr/>
              </p14:nvContentPartPr>
              <p14:xfrm>
                <a:off x="3516672" y="1611120"/>
                <a:ext cx="1388160" cy="119088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0D2FD1E8-0653-945F-91E6-C49B892317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54032" y="1548480"/>
                  <a:ext cx="1513800" cy="1316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9005D13-29A0-6E87-D22A-5C20697C7E62}"/>
              </a:ext>
            </a:extLst>
          </p:cNvPr>
          <p:cNvSpPr txBox="1"/>
          <p:nvPr/>
        </p:nvSpPr>
        <p:spPr>
          <a:xfrm>
            <a:off x="325120" y="6075680"/>
            <a:ext cx="10472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Fixed 16.16</a:t>
            </a:r>
            <a:r>
              <a:rPr lang="ko-KR" altLang="en-US" sz="2400" dirty="0">
                <a:solidFill>
                  <a:schemeClr val="bg1"/>
                </a:solidFill>
              </a:rPr>
              <a:t>으로 </a:t>
            </a:r>
            <a:r>
              <a:rPr lang="en-US" altLang="ko-KR" sz="2400" dirty="0">
                <a:solidFill>
                  <a:schemeClr val="bg1"/>
                </a:solidFill>
              </a:rPr>
              <a:t>Simulation </a:t>
            </a:r>
            <a:r>
              <a:rPr lang="ko-KR" altLang="en-US" sz="2400" dirty="0">
                <a:solidFill>
                  <a:schemeClr val="bg1"/>
                </a:solidFill>
              </a:rPr>
              <a:t>한 결과</a:t>
            </a:r>
            <a:r>
              <a:rPr lang="en-US" altLang="ko-KR" sz="2400" dirty="0">
                <a:solidFill>
                  <a:schemeClr val="bg1"/>
                </a:solidFill>
              </a:rPr>
              <a:t>, 0.01 </a:t>
            </a:r>
            <a:r>
              <a:rPr lang="ko-KR" altLang="en-US" sz="2400" dirty="0">
                <a:solidFill>
                  <a:schemeClr val="bg1"/>
                </a:solidFill>
              </a:rPr>
              <a:t>자릿수 까지의 정확성 보장</a:t>
            </a:r>
          </a:p>
        </p:txBody>
      </p:sp>
    </p:spTree>
    <p:extLst>
      <p:ext uri="{BB962C8B-B14F-4D97-AF65-F5344CB8AC3E}">
        <p14:creationId xmlns:p14="http://schemas.microsoft.com/office/powerpoint/2010/main" val="213669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BRAM 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시도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AEF0FF5D-B028-F7BA-ECBE-3715F45B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499" y="1166373"/>
            <a:ext cx="7511376" cy="114425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합성이 안되고 </a:t>
            </a:r>
            <a:r>
              <a:rPr lang="en-US" altLang="ko-KR" dirty="0" err="1">
                <a:solidFill>
                  <a:schemeClr val="bg1"/>
                </a:solidFill>
              </a:rPr>
              <a:t>lut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초과로 용량이 너무 커서 실패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580426-6B28-90D5-C4A9-AA93999BA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32" y="2619158"/>
            <a:ext cx="9121951" cy="343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40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BRAM 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시도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45C7023B-0045-1BA4-605D-7D48D04E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1" y="4400509"/>
            <a:ext cx="11809061" cy="223706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9AA9396-2047-A655-68FB-4482D253B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9" t="8711" r="824" b="18874"/>
          <a:stretch/>
        </p:blipFill>
        <p:spPr>
          <a:xfrm>
            <a:off x="292601" y="1040643"/>
            <a:ext cx="5693286" cy="310529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5C70B45-6234-C7CC-7525-E254EA853461}"/>
              </a:ext>
            </a:extLst>
          </p:cNvPr>
          <p:cNvSpPr txBox="1"/>
          <p:nvPr/>
        </p:nvSpPr>
        <p:spPr>
          <a:xfrm>
            <a:off x="6871656" y="1643605"/>
            <a:ext cx="31867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Bram </a:t>
            </a:r>
            <a:r>
              <a:rPr lang="ko-KR" altLang="en-US" sz="2800" dirty="0">
                <a:solidFill>
                  <a:schemeClr val="bg1"/>
                </a:solidFill>
              </a:rPr>
              <a:t>시도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합성 시 </a:t>
            </a:r>
            <a:r>
              <a:rPr lang="en-US" altLang="ko-KR" sz="2800" dirty="0">
                <a:solidFill>
                  <a:schemeClr val="bg1"/>
                </a:solidFill>
              </a:rPr>
              <a:t>Memory </a:t>
            </a:r>
            <a:r>
              <a:rPr lang="ko-KR" altLang="en-US" sz="2800" dirty="0">
                <a:solidFill>
                  <a:schemeClr val="bg1"/>
                </a:solidFill>
              </a:rPr>
              <a:t>사용량 </a:t>
            </a:r>
            <a:r>
              <a:rPr lang="en-US" altLang="ko-KR" sz="2800" dirty="0">
                <a:solidFill>
                  <a:schemeClr val="bg1"/>
                </a:solidFill>
              </a:rPr>
              <a:t>issue</a:t>
            </a:r>
            <a:r>
              <a:rPr lang="ko-KR" altLang="en-US" sz="2800" dirty="0">
                <a:solidFill>
                  <a:schemeClr val="bg1"/>
                </a:solidFill>
              </a:rPr>
              <a:t>로 </a:t>
            </a:r>
            <a:r>
              <a:rPr lang="en-US" altLang="ko-KR" sz="2800" dirty="0" err="1">
                <a:solidFill>
                  <a:schemeClr val="bg1"/>
                </a:solidFill>
              </a:rPr>
              <a:t>vivado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합성 실패</a:t>
            </a:r>
          </a:p>
        </p:txBody>
      </p:sp>
    </p:spTree>
    <p:extLst>
      <p:ext uri="{BB962C8B-B14F-4D97-AF65-F5344CB8AC3E}">
        <p14:creationId xmlns:p14="http://schemas.microsoft.com/office/powerpoint/2010/main" val="819300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최종 </a:t>
            </a: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RNN 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모듈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18540BA0-D5B4-319D-568D-F7DC9FB76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41" y="1016518"/>
            <a:ext cx="4095805" cy="554632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최종 코드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32bit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8.8fixed</a:t>
            </a:r>
            <a:r>
              <a:rPr lang="ko-KR" altLang="en-US" dirty="0">
                <a:solidFill>
                  <a:schemeClr val="bg1"/>
                </a:solidFill>
              </a:rPr>
              <a:t>로 수정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Frame</a:t>
            </a:r>
            <a:r>
              <a:rPr lang="ko-KR" altLang="en-US" dirty="0">
                <a:solidFill>
                  <a:schemeClr val="bg1"/>
                </a:solidFill>
              </a:rPr>
              <a:t>을 반복할 수 있도록 제작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Tanh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8.8 fixed</a:t>
            </a:r>
            <a:r>
              <a:rPr lang="ko-KR" altLang="en-US" dirty="0">
                <a:solidFill>
                  <a:schemeClr val="bg1"/>
                </a:solidFill>
              </a:rPr>
              <a:t>로 변경하는 과정에서 </a:t>
            </a:r>
            <a:r>
              <a:rPr lang="en-US" altLang="ko-KR" dirty="0">
                <a:solidFill>
                  <a:schemeClr val="bg1"/>
                </a:solidFill>
              </a:rPr>
              <a:t>interpolation </a:t>
            </a:r>
            <a:r>
              <a:rPr lang="ko-KR" altLang="en-US" dirty="0">
                <a:solidFill>
                  <a:schemeClr val="bg1"/>
                </a:solidFill>
              </a:rPr>
              <a:t>사라짐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81F36A9-ABDF-813A-D37F-75DC81284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578" y="979231"/>
            <a:ext cx="7479613" cy="57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2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RNN Denoise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8F42F3C-9B90-3A72-6841-5AFADFED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92" y="1675084"/>
            <a:ext cx="3915054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최종 </a:t>
            </a:r>
            <a:r>
              <a:rPr lang="en-US" altLang="ko-KR" dirty="0" err="1">
                <a:solidFill>
                  <a:schemeClr val="bg1"/>
                </a:solidFill>
              </a:rPr>
              <a:t>gru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일부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Pass </a:t>
            </a:r>
            <a:r>
              <a:rPr lang="ko-KR" altLang="en-US" dirty="0">
                <a:solidFill>
                  <a:schemeClr val="bg1"/>
                </a:solidFill>
              </a:rPr>
              <a:t>개념과 </a:t>
            </a:r>
            <a:r>
              <a:rPr lang="en-US" altLang="ko-KR" dirty="0">
                <a:solidFill>
                  <a:schemeClr val="bg1"/>
                </a:solidFill>
              </a:rPr>
              <a:t>layer </a:t>
            </a:r>
            <a:r>
              <a:rPr lang="ko-KR" altLang="en-US" dirty="0">
                <a:solidFill>
                  <a:schemeClr val="bg1"/>
                </a:solidFill>
              </a:rPr>
              <a:t>개념을 통해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순차적으로 실행되어야 하는 개념을 구현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35AFCE7-A0C8-B8C3-5B28-3156F91B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49" y="924643"/>
            <a:ext cx="7080792" cy="58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9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5239685" y="-3782"/>
            <a:ext cx="856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428171" y="-3782"/>
            <a:ext cx="479827" cy="6858000"/>
            <a:chOff x="5752021" y="-3782"/>
            <a:chExt cx="479827" cy="6858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C71034D-C62C-4CB7-8FA0-F205D6C38E32}"/>
                </a:ext>
              </a:extLst>
            </p:cNvPr>
            <p:cNvCxnSpPr>
              <a:stCxn id="6" idx="2"/>
              <a:endCxn id="6" idx="0"/>
            </p:cNvCxnSpPr>
            <p:nvPr/>
          </p:nvCxnSpPr>
          <p:spPr>
            <a:xfrm flipV="1">
              <a:off x="6001460" y="-3782"/>
              <a:ext cx="0" cy="6858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146017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192297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238577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284857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33113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377417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236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46997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162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997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345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65509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7013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7476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7939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8402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88649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9327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9790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102533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08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6253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116417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2104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2567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130301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3492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3955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4418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148813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153441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1178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0716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6732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171953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765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8120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85837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9046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9509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99721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04349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62697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5806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08977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13605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18233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2286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3674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4137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4600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5062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5525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259885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64513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69141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73769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3211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27489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287653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922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9690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30153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0616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1079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1542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320049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24677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8302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78397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3393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2930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3475068"/>
              <a:ext cx="299892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3521348"/>
              <a:ext cx="41984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3567628"/>
              <a:ext cx="47982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3613908"/>
              <a:ext cx="20992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3660188"/>
              <a:ext cx="23991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3706468"/>
              <a:ext cx="329881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75274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799028"/>
              <a:ext cx="17993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84530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42878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382508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3984148"/>
              <a:ext cx="5997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03042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07670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122988"/>
              <a:ext cx="8996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16926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4215548"/>
              <a:ext cx="149946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261828"/>
              <a:ext cx="2998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4308108"/>
              <a:ext cx="5997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354388"/>
              <a:ext cx="2998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93786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891588"/>
              <a:ext cx="17993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4493228"/>
              <a:ext cx="23991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53950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58578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63206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67834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72462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77090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4817188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4863468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44694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400668"/>
              <a:ext cx="8996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00230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5048588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09486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14114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18742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23370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27998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32626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537254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95602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90974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41882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546510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51138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603341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557061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5739072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5785352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5831632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5877912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5924192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5970472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01675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06303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10931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69279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64651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20187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15559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6242405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6288685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638063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33435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6516369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6562649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6608929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6655209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6701489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6747769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794049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470089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423809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 rot="5400000">
            <a:off x="5595464" y="3011153"/>
            <a:ext cx="158506" cy="837524"/>
            <a:chOff x="7345925" y="-2381"/>
            <a:chExt cx="158506" cy="837524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-2381"/>
              <a:ext cx="158506" cy="9616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6419922" y="2969097"/>
            <a:ext cx="4508428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프로젝트 결과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 rot="16200000" flipH="1">
            <a:off x="5579194" y="4120443"/>
            <a:ext cx="158506" cy="837524"/>
            <a:chOff x="7345925" y="-2381"/>
            <a:chExt cx="158506" cy="837524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이등변 삼각형 233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-2381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3725915" y="4431482"/>
            <a:ext cx="14077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경영학과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201234567 </a:t>
            </a:r>
            <a:r>
              <a:rPr kumimoji="0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조땡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404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결과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8F42F3C-9B90-3A72-6841-5AFADFED9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최종 </a:t>
            </a:r>
            <a:r>
              <a:rPr lang="en-US" altLang="ko-KR" dirty="0" err="1"/>
              <a:t>gru</a:t>
            </a:r>
            <a:r>
              <a:rPr lang="en-US" altLang="ko-KR" dirty="0"/>
              <a:t> </a:t>
            </a:r>
            <a:r>
              <a:rPr lang="ko-KR" altLang="en-US" dirty="0"/>
              <a:t>일부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34439A-B671-4460-5A77-E3CFCB7CC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" y="1006351"/>
            <a:ext cx="6210838" cy="52353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69158B-9610-BDF0-6B4B-4A5A213B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27" y="1096679"/>
            <a:ext cx="3848433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51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결과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2E0F500-243E-024B-7969-47D934FB4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7" y="976362"/>
            <a:ext cx="10002220" cy="56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0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5239685" y="-3782"/>
            <a:ext cx="856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428171" y="-3782"/>
            <a:ext cx="479827" cy="6858000"/>
            <a:chOff x="5752021" y="-3782"/>
            <a:chExt cx="479827" cy="6858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C71034D-C62C-4CB7-8FA0-F205D6C38E32}"/>
                </a:ext>
              </a:extLst>
            </p:cNvPr>
            <p:cNvCxnSpPr>
              <a:stCxn id="6" idx="2"/>
              <a:endCxn id="6" idx="0"/>
            </p:cNvCxnSpPr>
            <p:nvPr/>
          </p:nvCxnSpPr>
          <p:spPr>
            <a:xfrm flipV="1">
              <a:off x="6001460" y="-3782"/>
              <a:ext cx="0" cy="6858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146017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192297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238577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284857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33113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377417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236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46997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162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997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345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65509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7013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7476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7939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8402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88649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9327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9790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102533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08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6253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116417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2104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2567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130301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3492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3955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4418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148813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153441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1178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0716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6732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171953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765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8120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85837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9046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9509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99721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04349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62697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5806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08977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13605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18233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2286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3674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4137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4600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5062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5525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259885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64513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69141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73769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3211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27489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287653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922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9690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30153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0616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1079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1542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320049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24677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8302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78397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3393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2930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3475068"/>
              <a:ext cx="299892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3521348"/>
              <a:ext cx="41984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3567628"/>
              <a:ext cx="47982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3613908"/>
              <a:ext cx="20992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3660188"/>
              <a:ext cx="23991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3706468"/>
              <a:ext cx="329881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75274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799028"/>
              <a:ext cx="17993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84530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42878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382508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3984148"/>
              <a:ext cx="5997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03042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07670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122988"/>
              <a:ext cx="8996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16926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4215548"/>
              <a:ext cx="149946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261828"/>
              <a:ext cx="2998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4308108"/>
              <a:ext cx="5997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354388"/>
              <a:ext cx="2998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93786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891588"/>
              <a:ext cx="17993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4493228"/>
              <a:ext cx="23991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53950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58578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63206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67834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72462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77090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4817188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4863468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44694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400668"/>
              <a:ext cx="8996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00230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5048588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09486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14114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18742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23370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27998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32626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537254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95602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90974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41882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546510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51138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603341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557061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5739072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5785352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5831632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5877912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5924192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5970472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01675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06303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10931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69279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64651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20187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15559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6242405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6288685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638063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33435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6516369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6562649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6608929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6655209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6701489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6747769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794049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470089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423809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 rot="5400000">
            <a:off x="5595464" y="3011153"/>
            <a:ext cx="158506" cy="837524"/>
            <a:chOff x="7345925" y="-2381"/>
            <a:chExt cx="158506" cy="837524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-2381"/>
              <a:ext cx="158506" cy="9616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6419922" y="2969097"/>
            <a:ext cx="4508428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개요</a:t>
            </a:r>
            <a:endParaRPr lang="en-US" altLang="ko-KR" sz="32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 rot="16200000" flipH="1">
            <a:off x="5579194" y="4120443"/>
            <a:ext cx="158506" cy="837524"/>
            <a:chOff x="7345925" y="-2381"/>
            <a:chExt cx="158506" cy="837524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이등변 삼각형 233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-2381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333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결과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06363AE0-A010-B55F-95D4-23B473B08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092" y="1226351"/>
            <a:ext cx="8756174" cy="5368862"/>
          </a:xfr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72248E5-F1C3-6F81-DB09-DE7424847C68}"/>
              </a:ext>
            </a:extLst>
          </p:cNvPr>
          <p:cNvSpPr txBox="1"/>
          <p:nvPr/>
        </p:nvSpPr>
        <p:spPr>
          <a:xfrm>
            <a:off x="243840" y="2306320"/>
            <a:ext cx="2377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Hardware</a:t>
            </a:r>
            <a:r>
              <a:rPr lang="ko-KR" altLang="en-US" sz="2400" dirty="0">
                <a:solidFill>
                  <a:schemeClr val="bg1"/>
                </a:solidFill>
              </a:rPr>
              <a:t>에 </a:t>
            </a:r>
            <a:r>
              <a:rPr lang="en-US" altLang="ko-KR" sz="2400" dirty="0">
                <a:solidFill>
                  <a:schemeClr val="bg1"/>
                </a:solidFill>
              </a:rPr>
              <a:t>bitstream</a:t>
            </a:r>
            <a:r>
              <a:rPr lang="ko-KR" altLang="en-US" sz="2400" dirty="0">
                <a:solidFill>
                  <a:schemeClr val="bg1"/>
                </a:solidFill>
              </a:rPr>
              <a:t>을 이식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원인 불명의 이유로 </a:t>
            </a:r>
            <a:r>
              <a:rPr lang="en-US" altLang="ko-KR" sz="2400" dirty="0" err="1">
                <a:solidFill>
                  <a:schemeClr val="bg1"/>
                </a:solidFill>
              </a:rPr>
              <a:t>clk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신호가 인가되지 않음을 확인</a:t>
            </a:r>
          </a:p>
        </p:txBody>
      </p:sp>
    </p:spTree>
    <p:extLst>
      <p:ext uri="{BB962C8B-B14F-4D97-AF65-F5344CB8AC3E}">
        <p14:creationId xmlns:p14="http://schemas.microsoft.com/office/powerpoint/2010/main" val="3831708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결과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08EFAC75-CAA1-1381-1A10-1B78EC8F1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95" y="954859"/>
            <a:ext cx="9983838" cy="500768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630CEFA-FBF0-B622-2506-EAE7BC899979}"/>
              </a:ext>
            </a:extLst>
          </p:cNvPr>
          <p:cNvSpPr txBox="1"/>
          <p:nvPr/>
        </p:nvSpPr>
        <p:spPr>
          <a:xfrm>
            <a:off x="809150" y="6009388"/>
            <a:ext cx="1049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Implementation </a:t>
            </a:r>
            <a:r>
              <a:rPr lang="ko-KR" altLang="en-US" sz="2800" dirty="0">
                <a:solidFill>
                  <a:schemeClr val="bg1"/>
                </a:solidFill>
              </a:rPr>
              <a:t>결과로 </a:t>
            </a:r>
            <a:r>
              <a:rPr lang="en-US" altLang="ko-KR" sz="2800" dirty="0">
                <a:solidFill>
                  <a:schemeClr val="bg1"/>
                </a:solidFill>
              </a:rPr>
              <a:t>Simulation </a:t>
            </a:r>
            <a:r>
              <a:rPr lang="ko-KR" altLang="en-US" sz="2800" dirty="0">
                <a:solidFill>
                  <a:schemeClr val="bg1"/>
                </a:solidFill>
              </a:rPr>
              <a:t>을 진행 </a:t>
            </a:r>
          </a:p>
        </p:txBody>
      </p:sp>
    </p:spTree>
    <p:extLst>
      <p:ext uri="{BB962C8B-B14F-4D97-AF65-F5344CB8AC3E}">
        <p14:creationId xmlns:p14="http://schemas.microsoft.com/office/powerpoint/2010/main" val="3900527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결과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630CEFA-FBF0-B622-2506-EAE7BC899979}"/>
              </a:ext>
            </a:extLst>
          </p:cNvPr>
          <p:cNvSpPr txBox="1"/>
          <p:nvPr/>
        </p:nvSpPr>
        <p:spPr>
          <a:xfrm>
            <a:off x="746008" y="5861327"/>
            <a:ext cx="104962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원본과 </a:t>
            </a:r>
            <a:r>
              <a:rPr lang="ko-KR" altLang="en-US" sz="2800" dirty="0" err="1">
                <a:solidFill>
                  <a:schemeClr val="bg1"/>
                </a:solidFill>
              </a:rPr>
              <a:t>비교시</a:t>
            </a:r>
            <a:r>
              <a:rPr lang="ko-KR" altLang="en-US" sz="2800" dirty="0">
                <a:solidFill>
                  <a:schemeClr val="bg1"/>
                </a:solidFill>
              </a:rPr>
              <a:t> 개별 프레임은 </a:t>
            </a:r>
            <a:r>
              <a:rPr lang="en-US" altLang="ko-KR" sz="2800" dirty="0">
                <a:solidFill>
                  <a:schemeClr val="bg1"/>
                </a:solidFill>
              </a:rPr>
              <a:t>20%</a:t>
            </a:r>
            <a:r>
              <a:rPr lang="ko-KR" altLang="en-US" sz="2800" dirty="0">
                <a:solidFill>
                  <a:schemeClr val="bg1"/>
                </a:solidFill>
              </a:rPr>
              <a:t> 까지 오차가 발생했지만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10</a:t>
            </a:r>
            <a:r>
              <a:rPr lang="ko-KR" altLang="en-US" sz="2800" dirty="0">
                <a:solidFill>
                  <a:schemeClr val="bg1"/>
                </a:solidFill>
              </a:rPr>
              <a:t>개 이상의 </a:t>
            </a:r>
            <a:r>
              <a:rPr lang="en-US" altLang="ko-KR" sz="2800" dirty="0">
                <a:solidFill>
                  <a:schemeClr val="bg1"/>
                </a:solidFill>
              </a:rPr>
              <a:t>frame</a:t>
            </a:r>
            <a:r>
              <a:rPr lang="ko-KR" altLang="en-US" sz="2800" dirty="0">
                <a:solidFill>
                  <a:schemeClr val="bg1"/>
                </a:solidFill>
              </a:rPr>
              <a:t>들에 대해서는 오차 평균 </a:t>
            </a:r>
            <a:r>
              <a:rPr lang="en-US" altLang="ko-KR" sz="2800" dirty="0">
                <a:solidFill>
                  <a:schemeClr val="bg1"/>
                </a:solidFill>
              </a:rPr>
              <a:t>0.5%</a:t>
            </a:r>
            <a:r>
              <a:rPr lang="ko-KR" altLang="en-US" sz="2800" dirty="0">
                <a:solidFill>
                  <a:schemeClr val="bg1"/>
                </a:solidFill>
              </a:rPr>
              <a:t>로 수렴했다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DCF1118-80EA-0098-9186-369D49DAB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075"/>
            <a:ext cx="12192000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63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개선사항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FEDB00-5CF6-BC1A-FEAE-E4FA36489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56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Model </a:t>
            </a:r>
            <a:r>
              <a:rPr lang="ko-KR" altLang="en-US" sz="3200" dirty="0">
                <a:solidFill>
                  <a:schemeClr val="bg1"/>
                </a:solidFill>
              </a:rPr>
              <a:t>학습 시 출력 </a:t>
            </a:r>
            <a:r>
              <a:rPr lang="en-US" altLang="ko-KR" sz="3200" dirty="0">
                <a:solidFill>
                  <a:schemeClr val="bg1"/>
                </a:solidFill>
              </a:rPr>
              <a:t>gain</a:t>
            </a:r>
            <a:r>
              <a:rPr lang="ko-KR" altLang="en-US" sz="3200" dirty="0">
                <a:solidFill>
                  <a:schemeClr val="bg1"/>
                </a:solidFill>
              </a:rPr>
              <a:t>을 </a:t>
            </a:r>
            <a:r>
              <a:rPr lang="en-US" altLang="ko-KR" sz="3200" dirty="0">
                <a:solidFill>
                  <a:schemeClr val="bg1"/>
                </a:solidFill>
              </a:rPr>
              <a:t>22</a:t>
            </a:r>
            <a:r>
              <a:rPr lang="ko-KR" altLang="en-US" sz="3200" dirty="0">
                <a:solidFill>
                  <a:schemeClr val="bg1"/>
                </a:solidFill>
              </a:rPr>
              <a:t>개의 단위로 잘랐으나</a:t>
            </a:r>
            <a:r>
              <a:rPr lang="en-US" altLang="ko-KR" sz="3200" dirty="0">
                <a:solidFill>
                  <a:schemeClr val="bg1"/>
                </a:solidFill>
              </a:rPr>
              <a:t>, 22</a:t>
            </a:r>
            <a:r>
              <a:rPr lang="ko-KR" altLang="en-US" sz="3200" dirty="0">
                <a:solidFill>
                  <a:schemeClr val="bg1"/>
                </a:solidFill>
              </a:rPr>
              <a:t>개 보다 적은 수의 </a:t>
            </a:r>
            <a:r>
              <a:rPr lang="en-US" altLang="ko-KR" sz="3200" dirty="0">
                <a:solidFill>
                  <a:schemeClr val="bg1"/>
                </a:solidFill>
              </a:rPr>
              <a:t>band</a:t>
            </a:r>
            <a:r>
              <a:rPr lang="ko-KR" altLang="en-US" sz="3200" dirty="0">
                <a:solidFill>
                  <a:schemeClr val="bg1"/>
                </a:solidFill>
              </a:rPr>
              <a:t>로 줄였다면 </a:t>
            </a:r>
            <a:r>
              <a:rPr lang="en-US" altLang="ko-KR" sz="3200" dirty="0">
                <a:solidFill>
                  <a:schemeClr val="bg1"/>
                </a:solidFill>
              </a:rPr>
              <a:t>model</a:t>
            </a:r>
            <a:r>
              <a:rPr lang="ko-KR" altLang="en-US" sz="3200" dirty="0">
                <a:solidFill>
                  <a:schemeClr val="bg1"/>
                </a:solidFill>
              </a:rPr>
              <a:t>의 </a:t>
            </a:r>
            <a:r>
              <a:rPr lang="en-US" altLang="ko-KR" sz="3200" dirty="0">
                <a:solidFill>
                  <a:schemeClr val="bg1"/>
                </a:solidFill>
              </a:rPr>
              <a:t>size </a:t>
            </a:r>
            <a:r>
              <a:rPr lang="ko-KR" altLang="en-US" sz="3200" dirty="0">
                <a:solidFill>
                  <a:schemeClr val="bg1"/>
                </a:solidFill>
              </a:rPr>
              <a:t>자체를 줄일 수 있었을 것이다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3200" dirty="0">
                <a:solidFill>
                  <a:schemeClr val="bg1"/>
                </a:solidFill>
              </a:rPr>
              <a:t>학습 과정에서 </a:t>
            </a:r>
            <a:r>
              <a:rPr lang="en-US" altLang="ko-KR" sz="3200" dirty="0">
                <a:solidFill>
                  <a:schemeClr val="bg1"/>
                </a:solidFill>
              </a:rPr>
              <a:t>fixed point</a:t>
            </a:r>
            <a:r>
              <a:rPr lang="ko-KR" altLang="en-US" sz="3200" dirty="0">
                <a:solidFill>
                  <a:schemeClr val="bg1"/>
                </a:solidFill>
              </a:rPr>
              <a:t>로 만들었다면 더 적은 오차를 기대할 수 있었을 것이다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3200" dirty="0">
                <a:solidFill>
                  <a:schemeClr val="bg1"/>
                </a:solidFill>
              </a:rPr>
              <a:t>BRAM </a:t>
            </a:r>
            <a:r>
              <a:rPr lang="ko-KR" altLang="en-US" sz="3200" dirty="0">
                <a:solidFill>
                  <a:schemeClr val="bg1"/>
                </a:solidFill>
              </a:rPr>
              <a:t>사용법을 정확히 익혀 모델을 탑재했다면 최적화된 설계를 통해 </a:t>
            </a:r>
            <a:r>
              <a:rPr lang="en-US" altLang="ko-KR" sz="3200" dirty="0">
                <a:solidFill>
                  <a:schemeClr val="bg1"/>
                </a:solidFill>
              </a:rPr>
              <a:t>Floating point</a:t>
            </a:r>
            <a:r>
              <a:rPr lang="ko-KR" altLang="en-US" sz="3200" dirty="0">
                <a:solidFill>
                  <a:schemeClr val="bg1"/>
                </a:solidFill>
              </a:rPr>
              <a:t>에 대한 처리가 가능했을 것이다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3200" dirty="0" err="1">
                <a:solidFill>
                  <a:schemeClr val="bg1"/>
                </a:solidFill>
              </a:rPr>
              <a:t>Uart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통신을 통해 실시간성을 확보 할 수 있었을 것이다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51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역할분담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8F42F3C-9B90-3A72-6841-5AFADFED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88" y="2059305"/>
            <a:ext cx="11567160" cy="298005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 Light" panose="02000403000000020004" pitchFamily="2" charset="-127"/>
              </a:rPr>
              <a:t>윤  건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en-US" altLang="ko-KR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RNNoise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학습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Denoise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분석 및 변형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데이터셋 및 바이너리 입출력 구현</a:t>
            </a:r>
            <a:endParaRPr lang="en-US" altLang="ko-KR" sz="28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 Light" panose="02000403000000020004" pitchFamily="2" charset="-127"/>
              </a:rPr>
              <a:t>이태균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Denoise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분석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RNN Verilog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1934278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참고문헌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8F42F3C-9B90-3A72-6841-5AFADFED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34" y="1574800"/>
            <a:ext cx="11342532" cy="4852988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https://jmvalin.ca/demo/rnnoise/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https://github.com/xiph/rnnoise 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https://github.com/facebookresearch/denoiser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https://github.com/ahirsharan/LSTM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https://github.com/dieruiqu/Tanh-x-Verilog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https://github.com/pwolfe8/CS8803ACT_Project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https://www.analyticsvidhya.com/blog/2022/03/audio-denoiser-a-speech-enhancement-deep-learning-model/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https://bourbonkk.tistory.com/39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https://techrecipe.co.kr/posts/4743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https://developer.nvidia.com/blog/nvidia-real-time-noise-suppression-deep-learning/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https://blog.naver.com/PostView.naver?blogId=gaechuni&amp;logNo=221653631710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https://www.seminet.co.kr/ms_pdf/771_20160708100003_201607_xilinx.pdf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https://verilogguide.readthedocs.io/en/latest/verilog/testbench.html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https://brightwon.tistory.com/11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https://www.seminet.co.kr/ms_pdf/771_20160708100003_201607_xilinx.pdf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https://www.koreascience.or.kr/article/JAKO201019455946036.pdf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https://ko.wikipedia.org/wiki/%ED%8E%84%EC%8A%A4_%EB%B6%80%ED%98%B8_%EB%B3%80%EC%A1%B0</a:t>
            </a:r>
          </a:p>
          <a:p>
            <a:r>
              <a:rPr lang="en-US" altLang="ko-KR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https://docs.xilinx.com/r/en-US/ug908-vivado-programming-debugging/Modifying-Properties-on-the-Debug-Cores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https://thedatabus.io/activation-function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268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Page. 01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8F42F3C-9B90-3A72-6841-5AFADFED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34" y="3429000"/>
            <a:ext cx="11342532" cy="1412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감사합니다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5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718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RNN Denoise</a:t>
            </a:r>
            <a:endParaRPr lang="ko-KR" altLang="en-US" sz="3000" dirty="0">
              <a:solidFill>
                <a:prstClr val="black">
                  <a:lumMod val="50000"/>
                  <a:lumOff val="50000"/>
                </a:prst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60BDF-03EB-401F-9744-521703326BC1}"/>
              </a:ext>
            </a:extLst>
          </p:cNvPr>
          <p:cNvGrpSpPr/>
          <p:nvPr/>
        </p:nvGrpSpPr>
        <p:grpSpPr>
          <a:xfrm>
            <a:off x="7213123" y="-24151"/>
            <a:ext cx="678014" cy="835143"/>
            <a:chOff x="6631550" y="0"/>
            <a:chExt cx="678014" cy="835143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64624B4F-335D-4300-BBCC-D60BF0E37AC8}"/>
                </a:ext>
              </a:extLst>
            </p:cNvPr>
            <p:cNvGrpSpPr/>
            <p:nvPr/>
          </p:nvGrpSpPr>
          <p:grpSpPr>
            <a:xfrm>
              <a:off x="6631550" y="0"/>
              <a:ext cx="158506" cy="835143"/>
              <a:chOff x="7345925" y="0"/>
              <a:chExt cx="158506" cy="835143"/>
            </a:xfrm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5359609A-76B9-4655-B70B-1A936F7B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178" y="7143"/>
                <a:ext cx="0" cy="828000"/>
              </a:xfrm>
              <a:prstGeom prst="line">
                <a:avLst/>
              </a:prstGeom>
              <a:ln w="15875" cap="sq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이등변 삼각형 261">
                <a:extLst>
                  <a:ext uri="{FF2B5EF4-FFF2-40B4-BE49-F238E27FC236}">
                    <a16:creationId xmlns:a16="http://schemas.microsoft.com/office/drawing/2014/main" id="{6815047B-2B9B-4A9D-8D72-C7E94C04F98A}"/>
                  </a:ext>
                </a:extLst>
              </p:cNvPr>
              <p:cNvSpPr/>
              <p:nvPr/>
            </p:nvSpPr>
            <p:spPr>
              <a:xfrm rot="10800000">
                <a:off x="7345925" y="0"/>
                <a:ext cx="158506" cy="96165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E1EE79B2-584E-40E8-90D2-7A76B9D00AAF}"/>
                </a:ext>
              </a:extLst>
            </p:cNvPr>
            <p:cNvSpPr/>
            <p:nvPr/>
          </p:nvSpPr>
          <p:spPr>
            <a:xfrm>
              <a:off x="6847714" y="66717"/>
              <a:ext cx="461850" cy="131979"/>
            </a:xfrm>
            <a:prstGeom prst="wedgeRoundRectCallout">
              <a:avLst>
                <a:gd name="adj1" fmla="val -61564"/>
                <a:gd name="adj2" fmla="val -50576"/>
                <a:gd name="adj3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600" b="1" dirty="0">
                  <a:solidFill>
                    <a:prstClr val="white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Page. </a:t>
              </a:r>
              <a:r>
                <a:rPr lang="en-US" altLang="ko-KR" sz="600" b="1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04</a:t>
              </a:r>
              <a:endParaRPr lang="ko-KR" altLang="en-US" sz="600" b="1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59" name="내용 개체 틀 58">
            <a:extLst>
              <a:ext uri="{FF2B5EF4-FFF2-40B4-BE49-F238E27FC236}">
                <a16:creationId xmlns:a16="http://schemas.microsoft.com/office/drawing/2014/main" id="{BD7C9C0B-1030-328D-4AA2-5124D319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95" y="3429000"/>
            <a:ext cx="11760396" cy="26382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Pretendard Light" panose="02000403000000020004" pitchFamily="2" charset="-127"/>
              </a:rPr>
              <a:t>Ubuntu 22.04 / VS code / Anaconda / Python 3.7 / </a:t>
            </a:r>
            <a:r>
              <a:rPr lang="en-US" altLang="ko-KR" sz="28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Pretendard Light" panose="02000403000000020004" pitchFamily="2" charset="-127"/>
              </a:rPr>
              <a:t>tensorflow</a:t>
            </a:r>
            <a:r>
              <a:rPr lang="en-US" altLang="ko-KR" sz="2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Pretendard Light" panose="02000403000000020004" pitchFamily="2" charset="-127"/>
              </a:rPr>
              <a:t> 2 / gcc11 / </a:t>
            </a:r>
            <a:r>
              <a:rPr lang="en-US" altLang="ko-KR" sz="28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Pretendard Light" panose="02000403000000020004" pitchFamily="2" charset="-127"/>
              </a:rPr>
              <a:t>ffmpeg</a:t>
            </a:r>
            <a:r>
              <a:rPr lang="en-US" altLang="ko-KR" sz="2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Pretendard Light" panose="02000403000000020004" pitchFamily="2" charset="-127"/>
              </a:rPr>
              <a:t> / </a:t>
            </a:r>
            <a:r>
              <a:rPr lang="en-US" altLang="ko-KR" sz="28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Pretendard Light" panose="02000403000000020004" pitchFamily="2" charset="-127"/>
              </a:rPr>
              <a:t>Keras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Pretendard Light" panose="02000403000000020004" pitchFamily="2" charset="-127"/>
              </a:rPr>
              <a:t> /</a:t>
            </a:r>
            <a:r>
              <a:rPr lang="en-US" altLang="ko-KR" sz="2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Pretendard Light" panose="02000403000000020004" pitchFamily="2" charset="-127"/>
              </a:rPr>
              <a:t> Verilog / </a:t>
            </a:r>
            <a:r>
              <a:rPr lang="en-US" altLang="ko-KR" sz="28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Pretendard Light" panose="02000403000000020004" pitchFamily="2" charset="-127"/>
              </a:rPr>
              <a:t>Vivado</a:t>
            </a:r>
            <a:endParaRPr lang="en-US" altLang="ko-KR" sz="28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Pretendard Light" panose="02000403000000020004" pitchFamily="2" charset="-127"/>
              </a:rPr>
              <a:t>GITHUB : https://github.com/Taelee216/denoise_fpga.git</a:t>
            </a:r>
            <a:endParaRPr lang="ko-KR" altLang="en-US" sz="28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B067823-3208-EE1B-77B4-9D3B379DF413}"/>
              </a:ext>
            </a:extLst>
          </p:cNvPr>
          <p:cNvSpPr/>
          <p:nvPr/>
        </p:nvSpPr>
        <p:spPr>
          <a:xfrm>
            <a:off x="1" y="1740685"/>
            <a:ext cx="12192000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rgbClr val="FFC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개발환경</a:t>
            </a:r>
            <a:endParaRPr lang="ko-KR" altLang="en-US" sz="4400" dirty="0">
              <a:solidFill>
                <a:srgbClr val="929DA9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681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5172" y="108134"/>
            <a:ext cx="428642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RNN Denoise Design Flow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7213123" y="-24151"/>
            <a:ext cx="158506" cy="835143"/>
            <a:chOff x="7345925" y="0"/>
            <a:chExt cx="158506" cy="835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0B2AD7E3-936C-084C-CCF8-8E1471A3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72" y="1048278"/>
            <a:ext cx="5819309" cy="4160269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B7A29C-2ADA-4A11-C180-44C41B389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" t="10939" r="-979" b="11981"/>
          <a:stretch/>
        </p:blipFill>
        <p:spPr>
          <a:xfrm>
            <a:off x="638714" y="1048278"/>
            <a:ext cx="5309242" cy="2066472"/>
          </a:xfrm>
          <a:prstGeom prst="rect">
            <a:avLst/>
          </a:prstGeom>
        </p:spPr>
      </p:pic>
      <p:pic>
        <p:nvPicPr>
          <p:cNvPr id="17" name="그림 1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51997A7-9F14-5F2F-B664-0769E09B7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5" y="3123775"/>
            <a:ext cx="5263058" cy="21026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6B633C-8BB6-73CB-1D4C-AA3D91863D5C}"/>
              </a:ext>
            </a:extLst>
          </p:cNvPr>
          <p:cNvSpPr txBox="1"/>
          <p:nvPr/>
        </p:nvSpPr>
        <p:spPr>
          <a:xfrm>
            <a:off x="1727265" y="5934635"/>
            <a:ext cx="899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각 </a:t>
            </a:r>
            <a:r>
              <a:rPr lang="en-US" altLang="ko-KR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layer</a:t>
            </a:r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Bias, Weight </a:t>
            </a:r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들은 모두 </a:t>
            </a:r>
            <a:r>
              <a:rPr lang="en-US" altLang="ko-KR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int8 </a:t>
            </a:r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 </a:t>
            </a:r>
            <a:r>
              <a:rPr lang="en-US" altLang="ko-KR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Quantize</a:t>
            </a:r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되어 있음</a:t>
            </a:r>
            <a:r>
              <a:rPr lang="en-US" altLang="ko-KR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en-US" altLang="ko-KR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Scailing</a:t>
            </a:r>
            <a:r>
              <a:rPr lang="en-US" altLang="ko-KR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Factor: 1/256</a:t>
            </a:r>
            <a:endParaRPr lang="ko-KR" altLang="en-US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3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RNN Denoise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7213123" y="-24151"/>
            <a:ext cx="158506" cy="835143"/>
            <a:chOff x="7345925" y="0"/>
            <a:chExt cx="158506" cy="835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9DBB253B-C9F5-D062-8476-AB9305112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6415"/>
            <a:ext cx="10515600" cy="2609757"/>
          </a:xfrm>
        </p:spPr>
      </p:pic>
    </p:spTree>
    <p:extLst>
      <p:ext uri="{BB962C8B-B14F-4D97-AF65-F5344CB8AC3E}">
        <p14:creationId xmlns:p14="http://schemas.microsoft.com/office/powerpoint/2010/main" val="353132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5239685" y="-3782"/>
            <a:ext cx="856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428171" y="-3782"/>
            <a:ext cx="479827" cy="6858000"/>
            <a:chOff x="5752021" y="-3782"/>
            <a:chExt cx="479827" cy="6858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C71034D-C62C-4CB7-8FA0-F205D6C38E32}"/>
                </a:ext>
              </a:extLst>
            </p:cNvPr>
            <p:cNvCxnSpPr>
              <a:stCxn id="6" idx="2"/>
              <a:endCxn id="6" idx="0"/>
            </p:cNvCxnSpPr>
            <p:nvPr/>
          </p:nvCxnSpPr>
          <p:spPr>
            <a:xfrm flipV="1">
              <a:off x="6001460" y="-3782"/>
              <a:ext cx="0" cy="6858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146017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192297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238577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284857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33113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377417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236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46997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162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997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345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65509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7013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7476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7939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8402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88649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9327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9790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102533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08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6253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116417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2104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2567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130301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3492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3955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4418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148813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153441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1178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0716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6732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171953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765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8120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85837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9046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9509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99721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04349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62697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5806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08977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13605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18233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2286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3674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4137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4600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5062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5525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259885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64513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69141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73769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3211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27489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287653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922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9690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30153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0616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1079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1542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320049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24677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8302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78397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3393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2930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3475068"/>
              <a:ext cx="299892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3521348"/>
              <a:ext cx="41984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3567628"/>
              <a:ext cx="47982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3613908"/>
              <a:ext cx="20992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3660188"/>
              <a:ext cx="23991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3706468"/>
              <a:ext cx="329881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75274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799028"/>
              <a:ext cx="17993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84530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42878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382508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3984148"/>
              <a:ext cx="5997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03042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07670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122988"/>
              <a:ext cx="8996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16926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4215548"/>
              <a:ext cx="149946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261828"/>
              <a:ext cx="2998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4308108"/>
              <a:ext cx="5997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354388"/>
              <a:ext cx="2998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93786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891588"/>
              <a:ext cx="17993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4493228"/>
              <a:ext cx="23991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53950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58578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63206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67834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72462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77090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4817188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4863468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44694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400668"/>
              <a:ext cx="8996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00230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5048588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09486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14114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18742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23370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27998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32626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537254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95602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90974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41882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546510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51138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603341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557061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5739072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5785352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5831632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5877912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5924192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5970472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01675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06303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10931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69279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64651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20187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15559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6242405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6288685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638063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33435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6516369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6562649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6608929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6655209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6701489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6747769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794049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470089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423809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 rot="5400000">
            <a:off x="5595464" y="3011153"/>
            <a:ext cx="158506" cy="837524"/>
            <a:chOff x="7345925" y="-2381"/>
            <a:chExt cx="158506" cy="837524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-2381"/>
              <a:ext cx="158506" cy="9616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6419922" y="2969097"/>
            <a:ext cx="4508428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프로젝트 기존 진행 내용</a:t>
            </a:r>
            <a:endParaRPr kumimoji="0" lang="en-US" altLang="ko-KR" sz="3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 rot="16200000" flipH="1">
            <a:off x="5579194" y="4120443"/>
            <a:ext cx="158506" cy="837524"/>
            <a:chOff x="7345925" y="-2381"/>
            <a:chExt cx="158506" cy="837524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이등변 삼각형 233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-2381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34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0" y="0"/>
            <a:ext cx="12192000" cy="857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71034D-C62C-4CB7-8FA0-F205D6C38E3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0" y="42892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500487" y="-24151"/>
            <a:ext cx="369235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기존 진행 내용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71AB41-D437-4F9A-BBF2-130001E2D043}"/>
              </a:ext>
            </a:extLst>
          </p:cNvPr>
          <p:cNvGrpSpPr/>
          <p:nvPr/>
        </p:nvGrpSpPr>
        <p:grpSpPr>
          <a:xfrm>
            <a:off x="4470037" y="190440"/>
            <a:ext cx="7666791" cy="479827"/>
            <a:chOff x="4470037" y="190440"/>
            <a:chExt cx="7666791" cy="4798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461" y="430354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8667" y="430354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4863" y="430354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596000" y="430354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719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28391" y="430354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7953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73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7190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5624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006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4045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566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0283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6401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952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22639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3255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637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492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42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8104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8520" y="430354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468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2586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3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823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4942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060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9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7989" y="430354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31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4112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152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57724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1890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8008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126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744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1863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7981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4099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95343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416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7218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3336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6455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574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4929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5493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167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285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04048" y="430354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35239" y="430354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40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2593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33772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8107" y="430354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56928" y="430354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736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735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3470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08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707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582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94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356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68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1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49968" y="430354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418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30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3778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398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4018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32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251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5371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85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210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972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15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53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657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819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815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8933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205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171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5787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890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5024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959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1342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8384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9000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5118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2735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435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47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3592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52119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30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9763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6644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6684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83044" y="430354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442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0540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658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1276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395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513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6631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2066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5948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9750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58687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89878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7253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060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0846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87052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03248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4385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5575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6776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6792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8411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6029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4462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845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5266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7648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4383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7502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2398" y="430354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912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5991" y="430354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72197" y="430354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88393" y="430354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6953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072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0192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5306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13AA6DAB-D8E9-4D94-8993-07EE2C0449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6926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7B72E47-FCEE-4AB2-9C44-7A417D132B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4543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2977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53599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DAB88667-E1F3-437C-B332-B528A86F51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780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7E88FFE-93D2-4CF6-85E8-14A43A5A71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6163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651FDFB-B234-4FC6-92AA-5534568408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39010" y="430354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8723B843-E151-424E-858A-42E730BB42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0200" y="430354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DCA304EE-CD6B-4E18-AD43-D4DCB20A83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371401" y="430354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F8AB875-8611-4E78-9B79-22848022AB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254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E510509-C7B3-4997-B58C-77AE0A431A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3874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D89E64BB-A262-4FBD-A2C1-A8AD2AA24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1491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E181F2-4019-4953-A8E4-E4914DD6F9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07288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ADE4108-DC56-4FF8-BACA-6883BD73BD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31114" y="430354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29FD0C2C-A97A-4489-8FD5-D7A9381E51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59452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E62FF0A7-A852-40CF-9324-59A5C4C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0563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71C15BE1-3ACF-4E31-97CB-D37D4B5443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4584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83C15C79-5E40-4F8A-A73F-0E44341247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938213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9188968-14BF-4958-A7D5-D533BB680B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8007" y="430354"/>
              <a:ext cx="108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7274D61A-93FD-44D1-B714-43978297C3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29382" y="430354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EAA2D70E-F98E-414C-B885-A5A231BF1B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60573" y="430354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369AEDF7-C76E-41ED-BEF2-DFC9C187D4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076849" y="430354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>
            <a:off x="7213123" y="-24151"/>
            <a:ext cx="158506" cy="835143"/>
            <a:chOff x="7345925" y="0"/>
            <a:chExt cx="158506" cy="835143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0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CBDFE4C3-CBBA-BB22-D60D-76140C87B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PC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.wav(48kHz) 16bit 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음성파일 입력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파일을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FFMPEG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PCM 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형식으로 변환 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음성신호와 노이즈 신호로 모델 학습 진행 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언어로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480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Sample 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당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Frame 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 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Frame 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당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42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Feature Vector 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추출 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FPGA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GRU layer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dense layer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통과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너비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22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Gain Vector 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추출 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각 음역대에 얻은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Gain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적용하여 노이즈 제거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pcm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.wav </a:t>
            </a:r>
            <a:r>
              <a:rPr lang="ko-KR" altLang="en-US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형식으로 변환하여 음성 파일 출력 </a:t>
            </a:r>
          </a:p>
        </p:txBody>
      </p:sp>
    </p:spTree>
    <p:extLst>
      <p:ext uri="{BB962C8B-B14F-4D97-AF65-F5344CB8AC3E}">
        <p14:creationId xmlns:p14="http://schemas.microsoft.com/office/powerpoint/2010/main" val="45322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353C4E-40BA-4FF9-97BC-2E1A21F7006A}"/>
              </a:ext>
            </a:extLst>
          </p:cNvPr>
          <p:cNvSpPr/>
          <p:nvPr/>
        </p:nvSpPr>
        <p:spPr>
          <a:xfrm>
            <a:off x="5239685" y="-3782"/>
            <a:ext cx="856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428171" y="-3782"/>
            <a:ext cx="479827" cy="6858000"/>
            <a:chOff x="5752021" y="-3782"/>
            <a:chExt cx="479827" cy="6858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C71034D-C62C-4CB7-8FA0-F205D6C38E32}"/>
                </a:ext>
              </a:extLst>
            </p:cNvPr>
            <p:cNvCxnSpPr>
              <a:stCxn id="6" idx="2"/>
              <a:endCxn id="6" idx="0"/>
            </p:cNvCxnSpPr>
            <p:nvPr/>
          </p:nvCxnSpPr>
          <p:spPr>
            <a:xfrm flipV="1">
              <a:off x="6001460" y="-3782"/>
              <a:ext cx="0" cy="6858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83F795-0127-4530-82F7-BD18AC2E23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146017"/>
              <a:ext cx="299892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94ECC6-7210-4941-840A-D716B0E2DCD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192297"/>
              <a:ext cx="41984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5A6F31-D750-4652-B0FE-983B0479F2F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238577"/>
              <a:ext cx="47982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161FF81-67AB-4904-B557-77FB0A501A9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284857"/>
              <a:ext cx="20992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96B1404-F600-4762-B06F-B87FF7F715F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33113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61464A8-2801-40F8-89B4-7EF9AB81250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377417"/>
              <a:ext cx="329881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0FCE73-A41E-4A62-B459-20C92948C31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236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6D0EFE-3E77-42D1-ACE7-875CE464BC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46997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560B7F-5C0F-4787-A6C4-11D203EC60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162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7A773-DD59-42C1-9D64-0809DB74BC3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997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C9286A1-26D5-4BA1-8DF3-AB075E2B11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345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351CA1D-3AED-4129-BD10-3BD745CB18C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65509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9DB2D8-64B3-4B14-BAC8-83F777AA85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7013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1195B05-DAC9-4189-9E6D-DCE8AA9C6C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7476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553BAE-CDC5-4864-A0BB-A4AFC4DB07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7939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895EE7-BDD1-48CE-9433-EADFCBD5D86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8402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CCA54BC-9ABE-438D-B0F2-AF074FC95CD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88649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BA5F12-A20A-4DF7-A0C0-E566873CB4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9327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3407CB-2DF9-4F0E-87E1-618F8148C4D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9790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F6ECEC6-6B8E-48BE-BF7C-29B9AF51EA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102533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EF7537-2297-4036-8120-06B2D1B8194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08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59CDE5-011F-4561-89EF-3971D4834A4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6253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93F2FE-14F0-4EB9-ABE7-D9772D1AAE5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116417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F47904-0FCC-4647-A428-3434E68441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2104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C0BA5CE-18AA-4991-BB70-864EEA61258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2567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9E8F42-A9DC-4FA7-9913-A106844AC8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130301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13A74F-02D2-4FAD-8257-E87CFB7A60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3492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7CD912-FDF6-4BB2-AAC8-5794F43C9B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3955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16C2EB-B4E8-45D8-A498-AFCC843C20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4418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ADAFD21-D103-45E8-82D1-4380E0AA57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148813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80E8CD-DAAA-491D-A3FD-7771D8235E0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153441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E3373-F44C-4FF6-8C40-FA358220DF9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1178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BCEC760-E6DE-4300-8F3C-FB0F7F8B39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0716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3E024AE-CBE0-4024-9C15-EEE92E88C4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6732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2AE0AD8-B748-4B47-BFA1-E631856A180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171953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C04C53A-72F1-4A36-AA5C-1C77539320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765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AA1277-46E3-4AD7-ABEB-11D4F33AF8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8120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13CD29-756E-43C3-BA1B-D7790EEBBE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85837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44C00E5-271E-4025-9BAA-FA6A2F77F6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9046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DDC5FF-0C93-4A82-984E-7A4C2DCC8F6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9509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367A73-FC48-4D15-B8BF-7A5E509817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199721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BEB260-2832-45D9-A97A-18A04EC423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04349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8FB36F-1AB9-4B15-B389-7311F070C38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162697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0617CA3-120F-4799-8D18-CA773557CA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158069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FF896BE-0665-4257-B419-F9F5A5F65F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08977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7EA32F3-1998-409A-9993-2D8E48EFD5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13605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AEFEED43-DB38-4CAD-8EAE-7170065F5B9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18233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8BCD89-D59A-44EE-AB46-DE72E20020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2286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38746F6-A1EF-47BE-9283-30B7E2339C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36745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287F57E-9248-4EB8-B8D7-DD2317ED84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4137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C679E89E-2EE2-4AD9-838F-ACD20BFD0D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4600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5A7A8EA9-5978-473C-A93B-E2A42CBE6A8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5062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0FA6A39-F4FA-4E7A-906C-D93C5044A0F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55257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5748A1F-5266-4FED-89EB-F86BDE71F26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259885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6675677-BD50-43C6-81F4-85D1AFC927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64513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43E6737-F519-4A68-9C77-C9009F4092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69141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03B9D0A-4824-4B7F-ADEB-F5E262048D6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73769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7237E0D-F47D-4F07-96FD-E821AA881D0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23211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4F15A0E-53BD-4894-A1EF-9BC409A485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2274897"/>
              <a:ext cx="5997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9329858-9B6E-4375-9A05-C15688A7C42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2876537"/>
              <a:ext cx="239914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9DFDE93F-0913-42AA-95AA-F2A71BC911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92281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362B597-14A5-4EF9-A0A4-94D7E2D0D2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96909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E84318A-9870-4AE6-9C65-DA009DE697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3015377"/>
              <a:ext cx="29989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7343F18-B655-4507-9853-A367A55F783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06165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B1A64E20-7342-4700-9AC2-506B8DB696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10793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BC8F8CB9-C176-4A90-AE6C-1C5CFEED933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15421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E31A250-FFE1-4FFE-AC1C-BF8B6CFBAF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3200497"/>
              <a:ext cx="149946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066BE0-B144-4324-9FD3-3E3B7F084CA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246777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5FCC0D66-B808-47D0-96A0-D695071FC8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28302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11C19B2-154B-491A-83C4-18185E63C2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278397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22DA8E4-05F5-4550-8E06-2357BD3BC5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3339337"/>
              <a:ext cx="89968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A688F6A-D911-41C8-86A1-168D74B4C4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293057"/>
              <a:ext cx="119957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92ADA4B1-88F6-425A-A820-EF2D0A94904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3475068"/>
              <a:ext cx="299892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A43F720-4AFB-4885-B2F5-849B8538648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3521348"/>
              <a:ext cx="41984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6FCAB13-2EC7-4AD1-AF80-37C77BF7360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3567628"/>
              <a:ext cx="47982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22C6FC4B-2190-40F1-88CB-CD1F68E1CF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3613908"/>
              <a:ext cx="20992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5F25323B-99B1-4FF5-A055-B323437A128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3660188"/>
              <a:ext cx="23991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7C4C33A-4CA9-45B2-8AD2-95084113B55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3706468"/>
              <a:ext cx="329881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03C7692-C5B6-4CAF-8E6E-8201D007BE4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75274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0E4DAEB-06A9-4E5C-8ACC-E77B982EBAA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799028"/>
              <a:ext cx="17993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96C997D1-EF97-4C7A-8BD9-69C0661D8EC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84530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86D9F48-3C12-4F12-90F1-1A9890595A7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42878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CD486AFC-689E-40B6-803A-FA4AE2291ED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382508"/>
              <a:ext cx="179935" cy="0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09C4BCE9-4C21-405A-985D-4F3F65E9156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3984148"/>
              <a:ext cx="5997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BC814E8-9519-43F7-A8FF-C2EDDF8F7FD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03042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624C38C-8A8C-4A8C-BF6F-4BFE81B8A5D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07670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A32F16D-087A-4DCD-9104-81C6A03177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122988"/>
              <a:ext cx="8996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FDEBFE1-23DE-46B8-9351-D113A02A1B2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16926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686C1BF9-CBD5-4D03-8278-9DA7D1DDC98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4215548"/>
              <a:ext cx="149946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8E2A9530-B52C-43FE-880B-5C86BBBA7A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261828"/>
              <a:ext cx="2998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17C6AC-9DA2-4412-AE4F-22B4E27DD0A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4308108"/>
              <a:ext cx="5997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ED8702D-BD6F-4311-AA58-853425ABEB3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354388"/>
              <a:ext cx="29989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1BE0515-13DD-415F-9DE0-22C92064373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393786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2E4E234D-67A3-40D2-B299-36A173EFA8E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3891588"/>
              <a:ext cx="17993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410E3BF-8BC4-486E-9C0D-9B47852DCC5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4493228"/>
              <a:ext cx="239914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92B88DA-6592-4A74-B33C-B47ABADEEB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53950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FCDB9A27-FEBB-4974-989E-58C60A8534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58578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FD31C3A-F4F5-4FBC-8C2A-976C62EB0F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463206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7285CB38-7808-4924-A6E3-3973FC8DE0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67834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563CD5EC-7805-4ED4-A824-C374478E53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72462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DA475F06-4B61-4A0D-9FB0-C79C3659F9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77090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961BE790-2A16-4D77-A16A-B6C2E6052A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4817188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153FF2C9-D3DD-40BB-970A-68257F1A5E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4863468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120793F6-F1F4-467F-AFFD-03162DA6320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446948"/>
              <a:ext cx="119957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BBDC1AE-7969-41F9-87D4-9BCE43C254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400668"/>
              <a:ext cx="89968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35E149CA-FC7A-47DD-9ED5-40C5EB7473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00230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965E5E72-6042-4C3F-9360-72309430F8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16961" y="5048588"/>
              <a:ext cx="149946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DC64E01A-1D17-4831-AD67-02B9CF5CAB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09486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AC2C184-FF44-42D9-BF87-6D7E26FA72D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14114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21FB1F4-5FEB-4C68-A2DA-2227F1FA1FD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18742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F1B19F09-E744-477F-810B-D5877A864C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23370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5A0A1F6E-4F25-4533-85DF-A4E95BBEE6D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27998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130A38E-2444-498E-83F3-18EE029730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32626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D11E8A5-4DF5-44CE-A216-B26DC979C26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537254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282BCA76-D47B-466B-A623-09BD929619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495602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C7CEE9D-B218-4EFF-85A5-2C380470142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490974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1A40295-1F77-4A7E-9640-4CE8A5FC13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41882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84DE38D-80DE-4EFC-9507-80C4010B44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5465108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5CED13-001D-4460-B00A-4CF1245DA7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5511388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CA802AD2-0312-4E03-8EC0-BAE6A48597C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5603341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9D7E9B8C-ECB8-49BC-AB2A-DE591DDDDF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557061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83283A8-A3D3-430F-89D0-68A8D16DF4C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5739072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0847FBCF-E492-4BCA-A4F4-8B0E213C815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5785352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2DFECF02-2041-4A84-9DBC-1E75682C197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5831632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AF23634-57E4-4C3C-9C8F-0205E4A9F76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5877912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7FBEA890-322B-4CAC-A021-DB232AAD099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5924192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9FC25BB-1285-48B3-B32C-D27A89F78E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5970472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F09AF5C8-D045-49DB-9D3F-10F91AE4611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01675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7034787E-F4BA-49C7-84A2-09761A23E5B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06303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EF4F4600-0104-4ED9-9172-D4A41ACE42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10931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22C78EB6-ACF1-4485-B057-82863B773B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569279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8F5E21E-31AF-46BB-8F2C-5150F5BB69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564651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34DFF5A3-9E63-4AE8-A60C-365810E9B4F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201872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1CDA1F32-73F9-407B-8A55-84ACEE9FD04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155592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E520791-4FC8-4EB0-B440-408A48E68A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76939" y="6242405"/>
              <a:ext cx="2998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44123115-FF1F-441E-BCD4-F6B00B6ACCC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61945" y="6288685"/>
              <a:ext cx="5997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C744CBE2-E293-4ED5-81A1-2F3139C145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46950" y="6380638"/>
              <a:ext cx="89968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0E4958B-0106-4DCA-A9F5-50B02A48641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334358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AB4410FE-63B2-40FC-AF54-8D60BD31AC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41988" y="6516369"/>
              <a:ext cx="299892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568814B-DDEF-49A9-93CD-4A4311E9084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82010" y="6562649"/>
              <a:ext cx="419849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EBB18858-D88F-42E4-95B6-19338EB62B7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52021" y="6608929"/>
              <a:ext cx="47982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593A6A0-C826-4771-8F92-90258BC91A9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86972" y="6655209"/>
              <a:ext cx="20992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D210513B-75FB-4869-A8B7-4131B221B2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1977" y="6701489"/>
              <a:ext cx="239914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32C024EE-F169-4B2B-ACBD-3011DE9ED16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6993" y="6747769"/>
              <a:ext cx="329881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0AD4B1E-A5A6-45D6-8C00-34DC1ABFAE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794049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9A8C382B-B538-489A-A462-95F7318E90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31956" y="6470089"/>
              <a:ext cx="119957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A7477468-DED8-4CCA-A612-EB72394B99A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01966" y="6423809"/>
              <a:ext cx="179935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 rot="5400000">
            <a:off x="5595464" y="3011153"/>
            <a:ext cx="158506" cy="837524"/>
            <a:chOff x="7345925" y="-2381"/>
            <a:chExt cx="158506" cy="837524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이등변 삼각형 261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-2381"/>
              <a:ext cx="158506" cy="9616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3F812DBB-7668-464B-BFF8-5AE196C75613}"/>
              </a:ext>
            </a:extLst>
          </p:cNvPr>
          <p:cNvSpPr txBox="1"/>
          <p:nvPr/>
        </p:nvSpPr>
        <p:spPr>
          <a:xfrm>
            <a:off x="6419922" y="2969097"/>
            <a:ext cx="4508428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프로젝트 신규 진행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64624B4F-335D-4300-BBCC-D60BF0E37AC8}"/>
              </a:ext>
            </a:extLst>
          </p:cNvPr>
          <p:cNvGrpSpPr/>
          <p:nvPr/>
        </p:nvGrpSpPr>
        <p:grpSpPr>
          <a:xfrm rot="16200000" flipH="1">
            <a:off x="5579194" y="4120443"/>
            <a:ext cx="158506" cy="837524"/>
            <a:chOff x="7345925" y="-2381"/>
            <a:chExt cx="158506" cy="837524"/>
          </a:xfrm>
          <a:effectLst>
            <a:outerShdw dist="127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5359609A-76B9-4655-B70B-1A936F7BD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25178" y="7143"/>
              <a:ext cx="0" cy="828000"/>
            </a:xfrm>
            <a:prstGeom prst="line">
              <a:avLst/>
            </a:prstGeom>
            <a:ln w="15875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이등변 삼각형 233">
              <a:extLst>
                <a:ext uri="{FF2B5EF4-FFF2-40B4-BE49-F238E27FC236}">
                  <a16:creationId xmlns:a16="http://schemas.microsoft.com/office/drawing/2014/main" id="{6815047B-2B9B-4A9D-8D72-C7E94C04F98A}"/>
                </a:ext>
              </a:extLst>
            </p:cNvPr>
            <p:cNvSpPr/>
            <p:nvPr/>
          </p:nvSpPr>
          <p:spPr>
            <a:xfrm rot="10800000">
              <a:off x="7345925" y="-2381"/>
              <a:ext cx="158506" cy="96165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19915"/>
      </p:ext>
    </p:extLst>
  </p:cSld>
  <p:clrMapOvr>
    <a:masterClrMapping/>
  </p:clrMapOvr>
</p:sld>
</file>

<file path=ppt/theme/theme1.xml><?xml version="1.0" encoding="utf-8"?>
<a:theme xmlns:a="http://schemas.openxmlformats.org/drawingml/2006/main" name="4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864</Words>
  <Application>Microsoft Office PowerPoint</Application>
  <PresentationFormat>와이드스크린</PresentationFormat>
  <Paragraphs>147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D2Coding</vt:lpstr>
      <vt:lpstr>Pretendard Light</vt:lpstr>
      <vt:lpstr>나눔스퀘어OTF</vt:lpstr>
      <vt:lpstr>나눔스퀘어OTF Bold</vt:lpstr>
      <vt:lpstr>나눔스퀘어OTF ExtraBold</vt:lpstr>
      <vt:lpstr>맑은 고딕</vt:lpstr>
      <vt:lpstr>Arial</vt:lpstr>
      <vt:lpstr>46_Office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 태균</cp:lastModifiedBy>
  <cp:revision>15</cp:revision>
  <dcterms:created xsi:type="dcterms:W3CDTF">2022-01-28T03:41:55Z</dcterms:created>
  <dcterms:modified xsi:type="dcterms:W3CDTF">2022-12-08T07:13:53Z</dcterms:modified>
</cp:coreProperties>
</file>